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5" r:id="rId3"/>
    <p:sldId id="276" r:id="rId4"/>
    <p:sldId id="260" r:id="rId5"/>
    <p:sldId id="273" r:id="rId6"/>
    <p:sldId id="274" r:id="rId7"/>
    <p:sldId id="275" r:id="rId8"/>
    <p:sldId id="261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1662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矩形 69">
            <a:extLst>
              <a:ext uri="{FF2B5EF4-FFF2-40B4-BE49-F238E27FC236}">
                <a16:creationId xmlns:a16="http://schemas.microsoft.com/office/drawing/2014/main" id="{954F95CF-F715-41A0-B0D7-9101B0C0038D}"/>
              </a:ext>
            </a:extLst>
          </p:cNvPr>
          <p:cNvSpPr/>
          <p:nvPr/>
        </p:nvSpPr>
        <p:spPr>
          <a:xfrm>
            <a:off x="0" y="0"/>
            <a:ext cx="9143998" cy="6880567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36" name="矩形: 圓角 135">
            <a:extLst>
              <a:ext uri="{FF2B5EF4-FFF2-40B4-BE49-F238E27FC236}">
                <a16:creationId xmlns:a16="http://schemas.microsoft.com/office/drawing/2014/main" id="{AF4B7C48-FF09-4D68-9130-03E3FD58C67D}"/>
              </a:ext>
            </a:extLst>
          </p:cNvPr>
          <p:cNvSpPr/>
          <p:nvPr/>
        </p:nvSpPr>
        <p:spPr>
          <a:xfrm>
            <a:off x="240565" y="244149"/>
            <a:ext cx="8662868" cy="6392265"/>
          </a:xfrm>
          <a:prstGeom prst="roundRect">
            <a:avLst>
              <a:gd name="adj" fmla="val 4888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2" name="Rectangle 3">
            <a:extLst>
              <a:ext uri="{FF2B5EF4-FFF2-40B4-BE49-F238E27FC236}">
                <a16:creationId xmlns:a16="http://schemas.microsoft.com/office/drawing/2014/main" id="{868BD48C-915E-4021-B23B-AEA6D8AFB9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977" y="1948869"/>
            <a:ext cx="8713788" cy="4217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zh-TW" sz="4800" dirty="0">
              <a:gradFill>
                <a:gsLst>
                  <a:gs pos="1000">
                    <a:srgbClr val="103230"/>
                  </a:gs>
                  <a:gs pos="100000">
                    <a:srgbClr val="5279AE"/>
                  </a:gs>
                </a:gsLst>
                <a:lin ang="5400000" scaled="0"/>
              </a:gradFill>
              <a:effectLst>
                <a:outerShdw blurRad="38100" dist="38100" dir="2700000" algn="tl">
                  <a:srgbClr val="C0C0C0"/>
                </a:outerShdw>
              </a:effectLst>
              <a:latin typeface="微軟正黑體" panose="020B0604030504040204" pitchFamily="34" charset="-120"/>
              <a:ea typeface="+mj-ea"/>
              <a:cs typeface="+mj-cs"/>
            </a:endParaRPr>
          </a:p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zh-TW" sz="2600" dirty="0">
              <a:solidFill>
                <a:srgbClr val="920000"/>
              </a:solidFill>
              <a:latin typeface="微軟正黑體" panose="020B0604030504040204" pitchFamily="34" charset="-120"/>
            </a:endParaRPr>
          </a:p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zh-TW" sz="2600" dirty="0">
              <a:solidFill>
                <a:srgbClr val="920000"/>
              </a:solidFill>
              <a:latin typeface="微軟正黑體" panose="020B0604030504040204" pitchFamily="34" charset="-120"/>
            </a:endParaRPr>
          </a:p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en-US" altLang="zh-TW" sz="2600" dirty="0">
              <a:solidFill>
                <a:srgbClr val="920000"/>
              </a:solidFill>
              <a:latin typeface="微軟正黑體" panose="020B0604030504040204" pitchFamily="34" charset="-120"/>
            </a:endParaRPr>
          </a:p>
          <a:p>
            <a:pPr marL="0" indent="0" algn="ctr"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endParaRPr lang="zh-TW" altLang="en-US" sz="2400" dirty="0">
              <a:solidFill>
                <a:srgbClr val="920000"/>
              </a:solidFill>
              <a:latin typeface="微軟正黑體" panose="020B0604030504040204" pitchFamily="34" charset="-120"/>
            </a:endParaRPr>
          </a:p>
        </p:txBody>
      </p:sp>
      <p:grpSp>
        <p:nvGrpSpPr>
          <p:cNvPr id="73" name="群組 72">
            <a:extLst>
              <a:ext uri="{FF2B5EF4-FFF2-40B4-BE49-F238E27FC236}">
                <a16:creationId xmlns:a16="http://schemas.microsoft.com/office/drawing/2014/main" id="{AF8B1BAC-F7E9-4604-A9B1-2EB8329828EA}"/>
              </a:ext>
            </a:extLst>
          </p:cNvPr>
          <p:cNvGrpSpPr/>
          <p:nvPr/>
        </p:nvGrpSpPr>
        <p:grpSpPr>
          <a:xfrm>
            <a:off x="6758542" y="809627"/>
            <a:ext cx="1518367" cy="1518329"/>
            <a:chOff x="5000754" y="-2890678"/>
            <a:chExt cx="2832265" cy="2832198"/>
          </a:xfrm>
        </p:grpSpPr>
        <p:grpSp>
          <p:nvGrpSpPr>
            <p:cNvPr id="74" name="群組 73">
              <a:extLst>
                <a:ext uri="{FF2B5EF4-FFF2-40B4-BE49-F238E27FC236}">
                  <a16:creationId xmlns:a16="http://schemas.microsoft.com/office/drawing/2014/main" id="{C99E5C48-83CB-4B97-B402-9EFB200F4301}"/>
                </a:ext>
              </a:extLst>
            </p:cNvPr>
            <p:cNvGrpSpPr/>
            <p:nvPr/>
          </p:nvGrpSpPr>
          <p:grpSpPr>
            <a:xfrm>
              <a:off x="5282628" y="-2667770"/>
              <a:ext cx="2358411" cy="2359088"/>
              <a:chOff x="9036623" y="4650892"/>
              <a:chExt cx="1735023" cy="1735521"/>
            </a:xfrm>
          </p:grpSpPr>
          <p:pic>
            <p:nvPicPr>
              <p:cNvPr id="78" name="圖形 77" descr="城市 以實心填滿">
                <a:extLst>
                  <a:ext uri="{FF2B5EF4-FFF2-40B4-BE49-F238E27FC236}">
                    <a16:creationId xmlns:a16="http://schemas.microsoft.com/office/drawing/2014/main" id="{DDC3DC13-F095-45E2-A7F0-8B5BAF793D4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036623" y="4650892"/>
                <a:ext cx="1735023" cy="1735023"/>
              </a:xfrm>
              <a:prstGeom prst="rect">
                <a:avLst/>
              </a:prstGeom>
            </p:spPr>
          </p:pic>
          <p:pic>
            <p:nvPicPr>
              <p:cNvPr id="79" name="圖形 78" descr="城市 以實心填滿">
                <a:extLst>
                  <a:ext uri="{FF2B5EF4-FFF2-40B4-BE49-F238E27FC236}">
                    <a16:creationId xmlns:a16="http://schemas.microsoft.com/office/drawing/2014/main" id="{EF36CE0F-35AC-4A64-A411-DFB2260AFB1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 l="63489"/>
              <a:stretch/>
            </p:blipFill>
            <p:spPr>
              <a:xfrm>
                <a:off x="10138172" y="4651390"/>
                <a:ext cx="633473" cy="1735023"/>
              </a:xfrm>
              <a:prstGeom prst="rect">
                <a:avLst/>
              </a:prstGeom>
            </p:spPr>
          </p:pic>
        </p:grpSp>
        <p:grpSp>
          <p:nvGrpSpPr>
            <p:cNvPr id="75" name="群組 50">
              <a:extLst>
                <a:ext uri="{FF2B5EF4-FFF2-40B4-BE49-F238E27FC236}">
                  <a16:creationId xmlns:a16="http://schemas.microsoft.com/office/drawing/2014/main" id="{602CE6B6-D13C-4930-84F5-5F735F7EBEB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000754" y="-2890678"/>
              <a:ext cx="2832265" cy="2832198"/>
              <a:chOff x="335012" y="2431976"/>
              <a:chExt cx="1944216" cy="1944815"/>
            </a:xfrm>
          </p:grpSpPr>
          <p:sp>
            <p:nvSpPr>
              <p:cNvPr id="76" name="椭圆 35">
                <a:extLst>
                  <a:ext uri="{FF2B5EF4-FFF2-40B4-BE49-F238E27FC236}">
                    <a16:creationId xmlns:a16="http://schemas.microsoft.com/office/drawing/2014/main" id="{5535B347-2029-4850-B188-4DB5AF11F69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5012" y="2431976"/>
                <a:ext cx="1944216" cy="1944861"/>
              </a:xfrm>
              <a:prstGeom prst="ellipse">
                <a:avLst/>
              </a:prstGeom>
              <a:noFill/>
              <a:ln w="762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lIns="68568" tIns="34284" rIns="68568" bIns="34284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800" b="0" kern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77" name="弧形 76">
                <a:extLst>
                  <a:ext uri="{FF2B5EF4-FFF2-40B4-BE49-F238E27FC236}">
                    <a16:creationId xmlns:a16="http://schemas.microsoft.com/office/drawing/2014/main" id="{E02B3778-EE89-4E57-AF4D-5E93D3E706B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5012" y="2431976"/>
                <a:ext cx="1944216" cy="1944861"/>
              </a:xfrm>
              <a:prstGeom prst="arc">
                <a:avLst>
                  <a:gd name="adj1" fmla="val 16200000"/>
                  <a:gd name="adj2" fmla="val 13210481"/>
                </a:avLst>
              </a:prstGeom>
              <a:noFill/>
              <a:ln w="762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lIns="68568" tIns="34284" rIns="68568" bIns="34284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800" b="0" kern="0" dirty="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80" name="群組 79">
            <a:extLst>
              <a:ext uri="{FF2B5EF4-FFF2-40B4-BE49-F238E27FC236}">
                <a16:creationId xmlns:a16="http://schemas.microsoft.com/office/drawing/2014/main" id="{780878E5-5327-426B-85B8-55F96606735E}"/>
              </a:ext>
            </a:extLst>
          </p:cNvPr>
          <p:cNvGrpSpPr/>
          <p:nvPr/>
        </p:nvGrpSpPr>
        <p:grpSpPr>
          <a:xfrm>
            <a:off x="6775197" y="4385618"/>
            <a:ext cx="1518367" cy="1560727"/>
            <a:chOff x="8317982" y="-2831618"/>
            <a:chExt cx="2832265" cy="2911283"/>
          </a:xfrm>
        </p:grpSpPr>
        <p:grpSp>
          <p:nvGrpSpPr>
            <p:cNvPr id="81" name="群組 80">
              <a:extLst>
                <a:ext uri="{FF2B5EF4-FFF2-40B4-BE49-F238E27FC236}">
                  <a16:creationId xmlns:a16="http://schemas.microsoft.com/office/drawing/2014/main" id="{24B5B739-35EC-48F0-AE5A-7F8F2ED6C301}"/>
                </a:ext>
              </a:extLst>
            </p:cNvPr>
            <p:cNvGrpSpPr/>
            <p:nvPr/>
          </p:nvGrpSpPr>
          <p:grpSpPr>
            <a:xfrm>
              <a:off x="8627281" y="-2831618"/>
              <a:ext cx="2147396" cy="2583962"/>
              <a:chOff x="7825355" y="-2149630"/>
              <a:chExt cx="1595952" cy="1920408"/>
            </a:xfrm>
          </p:grpSpPr>
          <p:grpSp>
            <p:nvGrpSpPr>
              <p:cNvPr id="85" name="群組 84">
                <a:extLst>
                  <a:ext uri="{FF2B5EF4-FFF2-40B4-BE49-F238E27FC236}">
                    <a16:creationId xmlns:a16="http://schemas.microsoft.com/office/drawing/2014/main" id="{68E62AA4-7812-4E32-9FA2-EF88455A3405}"/>
                  </a:ext>
                </a:extLst>
              </p:cNvPr>
              <p:cNvGrpSpPr/>
              <p:nvPr/>
            </p:nvGrpSpPr>
            <p:grpSpPr>
              <a:xfrm>
                <a:off x="8516568" y="-2149630"/>
                <a:ext cx="904739" cy="1670451"/>
                <a:chOff x="8516568" y="-2149630"/>
                <a:chExt cx="904739" cy="1670451"/>
              </a:xfrm>
            </p:grpSpPr>
            <p:pic>
              <p:nvPicPr>
                <p:cNvPr id="87" name="圖形 86" descr="城市 以實心填滿">
                  <a:extLst>
                    <a:ext uri="{FF2B5EF4-FFF2-40B4-BE49-F238E27FC236}">
                      <a16:creationId xmlns:a16="http://schemas.microsoft.com/office/drawing/2014/main" id="{E45657DD-BBB8-4989-BA96-E787F6F21196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rcRect l="63489" b="23861"/>
                <a:stretch/>
              </p:blipFill>
              <p:spPr>
                <a:xfrm>
                  <a:off x="8521917" y="-2149630"/>
                  <a:ext cx="899390" cy="1409334"/>
                </a:xfrm>
                <a:prstGeom prst="rect">
                  <a:avLst/>
                </a:prstGeom>
              </p:spPr>
            </p:pic>
            <p:grpSp>
              <p:nvGrpSpPr>
                <p:cNvPr id="88" name="群組 87">
                  <a:extLst>
                    <a:ext uri="{FF2B5EF4-FFF2-40B4-BE49-F238E27FC236}">
                      <a16:creationId xmlns:a16="http://schemas.microsoft.com/office/drawing/2014/main" id="{66FA5D14-0454-409C-9600-F2BE06EE8D97}"/>
                    </a:ext>
                  </a:extLst>
                </p:cNvPr>
                <p:cNvGrpSpPr/>
                <p:nvPr/>
              </p:nvGrpSpPr>
              <p:grpSpPr>
                <a:xfrm>
                  <a:off x="8611804" y="-743471"/>
                  <a:ext cx="591679" cy="238859"/>
                  <a:chOff x="1334826" y="1721968"/>
                  <a:chExt cx="591679" cy="238859"/>
                </a:xfrm>
                <a:solidFill>
                  <a:schemeClr val="accent2">
                    <a:lumMod val="75000"/>
                  </a:schemeClr>
                </a:solidFill>
              </p:grpSpPr>
              <p:grpSp>
                <p:nvGrpSpPr>
                  <p:cNvPr id="90" name="群組 89">
                    <a:extLst>
                      <a:ext uri="{FF2B5EF4-FFF2-40B4-BE49-F238E27FC236}">
                        <a16:creationId xmlns:a16="http://schemas.microsoft.com/office/drawing/2014/main" id="{0DD543A3-DC17-4B5B-A6CD-690947E37071}"/>
                      </a:ext>
                    </a:extLst>
                  </p:cNvPr>
                  <p:cNvGrpSpPr/>
                  <p:nvPr/>
                </p:nvGrpSpPr>
                <p:grpSpPr>
                  <a:xfrm>
                    <a:off x="1334826" y="1721968"/>
                    <a:ext cx="591679" cy="209548"/>
                    <a:chOff x="3309031" y="2194819"/>
                    <a:chExt cx="655908" cy="232295"/>
                  </a:xfrm>
                  <a:grpFill/>
                </p:grpSpPr>
                <p:sp>
                  <p:nvSpPr>
                    <p:cNvPr id="93" name="矩形 92">
                      <a:extLst>
                        <a:ext uri="{FF2B5EF4-FFF2-40B4-BE49-F238E27FC236}">
                          <a16:creationId xmlns:a16="http://schemas.microsoft.com/office/drawing/2014/main" id="{2E78075F-652A-423C-BCE0-16BAAEB98BE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309032" y="2197589"/>
                      <a:ext cx="72799" cy="229525"/>
                    </a:xfrm>
                    <a:prstGeom prst="rect">
                      <a:avLst/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94" name="矩形 93">
                      <a:extLst>
                        <a:ext uri="{FF2B5EF4-FFF2-40B4-BE49-F238E27FC236}">
                          <a16:creationId xmlns:a16="http://schemas.microsoft.com/office/drawing/2014/main" id="{EE2602ED-52F0-4996-8388-8D62EBC8603C}"/>
                        </a:ext>
                      </a:extLst>
                    </p:cNvPr>
                    <p:cNvSpPr/>
                    <p:nvPr/>
                  </p:nvSpPr>
                  <p:spPr>
                    <a:xfrm rot="5400000">
                      <a:off x="3605364" y="1898486"/>
                      <a:ext cx="63241" cy="655908"/>
                    </a:xfrm>
                    <a:prstGeom prst="rect">
                      <a:avLst/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95" name="矩形 94">
                      <a:extLst>
                        <a:ext uri="{FF2B5EF4-FFF2-40B4-BE49-F238E27FC236}">
                          <a16:creationId xmlns:a16="http://schemas.microsoft.com/office/drawing/2014/main" id="{E0B81947-501F-4DC6-98F6-30F6D13C76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892140" y="2197589"/>
                      <a:ext cx="72799" cy="229525"/>
                    </a:xfrm>
                    <a:prstGeom prst="rect">
                      <a:avLst/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96" name="矩形 95">
                      <a:extLst>
                        <a:ext uri="{FF2B5EF4-FFF2-40B4-BE49-F238E27FC236}">
                          <a16:creationId xmlns:a16="http://schemas.microsoft.com/office/drawing/2014/main" id="{3F32F447-1BB5-4153-A040-EB9310FB800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703454" y="2197589"/>
                      <a:ext cx="72799" cy="229525"/>
                    </a:xfrm>
                    <a:prstGeom prst="rect">
                      <a:avLst/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97" name="矩形 96">
                      <a:extLst>
                        <a:ext uri="{FF2B5EF4-FFF2-40B4-BE49-F238E27FC236}">
                          <a16:creationId xmlns:a16="http://schemas.microsoft.com/office/drawing/2014/main" id="{98344EAB-56AE-4314-B6BC-7AAEF9E077C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502806" y="2196910"/>
                      <a:ext cx="72799" cy="229525"/>
                    </a:xfrm>
                    <a:prstGeom prst="rect">
                      <a:avLst/>
                    </a:prstGeom>
                    <a:solidFill>
                      <a:schemeClr val="accent5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  <p:sp>
                <p:nvSpPr>
                  <p:cNvPr id="91" name="矩形 90">
                    <a:extLst>
                      <a:ext uri="{FF2B5EF4-FFF2-40B4-BE49-F238E27FC236}">
                        <a16:creationId xmlns:a16="http://schemas.microsoft.com/office/drawing/2014/main" id="{51ABA1B7-EF2B-42A1-A4BB-1BECD2AD242B}"/>
                      </a:ext>
                    </a:extLst>
                  </p:cNvPr>
                  <p:cNvSpPr/>
                  <p:nvPr/>
                </p:nvSpPr>
                <p:spPr>
                  <a:xfrm rot="19260141">
                    <a:off x="1423702" y="1753091"/>
                    <a:ext cx="65670" cy="207049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92" name="矩形 91">
                    <a:extLst>
                      <a:ext uri="{FF2B5EF4-FFF2-40B4-BE49-F238E27FC236}">
                        <a16:creationId xmlns:a16="http://schemas.microsoft.com/office/drawing/2014/main" id="{642DE07B-6BFA-49F7-85FE-85446A0CED3A}"/>
                      </a:ext>
                    </a:extLst>
                  </p:cNvPr>
                  <p:cNvSpPr/>
                  <p:nvPr/>
                </p:nvSpPr>
                <p:spPr>
                  <a:xfrm rot="2501242">
                    <a:off x="1775732" y="1753778"/>
                    <a:ext cx="65670" cy="207049"/>
                  </a:xfrm>
                  <a:prstGeom prst="rect">
                    <a:avLst/>
                  </a:prstGeom>
                  <a:solidFill>
                    <a:schemeClr val="accent5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89" name="矩形 88">
                  <a:extLst>
                    <a:ext uri="{FF2B5EF4-FFF2-40B4-BE49-F238E27FC236}">
                      <a16:creationId xmlns:a16="http://schemas.microsoft.com/office/drawing/2014/main" id="{FEFE9EAB-3699-4C77-B587-39F4D1655E41}"/>
                    </a:ext>
                  </a:extLst>
                </p:cNvPr>
                <p:cNvSpPr/>
                <p:nvPr/>
              </p:nvSpPr>
              <p:spPr>
                <a:xfrm>
                  <a:off x="8516568" y="-536228"/>
                  <a:ext cx="777815" cy="5704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pic>
            <p:nvPicPr>
              <p:cNvPr id="86" name="圖形 85" descr="建築工人男性 以實心填滿">
                <a:extLst>
                  <a:ext uri="{FF2B5EF4-FFF2-40B4-BE49-F238E27FC236}">
                    <a16:creationId xmlns:a16="http://schemas.microsoft.com/office/drawing/2014/main" id="{F4EF69E4-C935-4009-AEA6-37F3A81B67C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>
                <a:off x="7825355" y="-1143623"/>
                <a:ext cx="914400" cy="914401"/>
              </a:xfrm>
              <a:prstGeom prst="rect">
                <a:avLst/>
              </a:prstGeom>
            </p:spPr>
          </p:pic>
        </p:grpSp>
        <p:grpSp>
          <p:nvGrpSpPr>
            <p:cNvPr id="82" name="群組 50">
              <a:extLst>
                <a:ext uri="{FF2B5EF4-FFF2-40B4-BE49-F238E27FC236}">
                  <a16:creationId xmlns:a16="http://schemas.microsoft.com/office/drawing/2014/main" id="{23882898-476E-423D-BDF3-D145BEF343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317982" y="-2752533"/>
              <a:ext cx="2832265" cy="2832198"/>
              <a:chOff x="335012" y="2431976"/>
              <a:chExt cx="1944216" cy="1944815"/>
            </a:xfrm>
          </p:grpSpPr>
          <p:sp>
            <p:nvSpPr>
              <p:cNvPr id="83" name="椭圆 35">
                <a:extLst>
                  <a:ext uri="{FF2B5EF4-FFF2-40B4-BE49-F238E27FC236}">
                    <a16:creationId xmlns:a16="http://schemas.microsoft.com/office/drawing/2014/main" id="{2CFA2BDC-3797-4122-8672-16FD6768EF8F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5012" y="2431976"/>
                <a:ext cx="1944216" cy="1944861"/>
              </a:xfrm>
              <a:prstGeom prst="ellipse">
                <a:avLst/>
              </a:prstGeom>
              <a:noFill/>
              <a:ln w="762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lIns="68568" tIns="34284" rIns="68568" bIns="34284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800" b="0" kern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84" name="弧形 83">
                <a:extLst>
                  <a:ext uri="{FF2B5EF4-FFF2-40B4-BE49-F238E27FC236}">
                    <a16:creationId xmlns:a16="http://schemas.microsoft.com/office/drawing/2014/main" id="{CE51CC45-B070-4612-AAF9-30853F456232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5012" y="2431976"/>
                <a:ext cx="1944216" cy="1944861"/>
              </a:xfrm>
              <a:prstGeom prst="arc">
                <a:avLst>
                  <a:gd name="adj1" fmla="val 16200000"/>
                  <a:gd name="adj2" fmla="val 13210481"/>
                </a:avLst>
              </a:prstGeom>
              <a:noFill/>
              <a:ln w="762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lIns="68568" tIns="34284" rIns="68568" bIns="34284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800" b="0" kern="0" dirty="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0FC3EDEB-36E0-48A8-B71E-C22C11BAC65D}"/>
              </a:ext>
            </a:extLst>
          </p:cNvPr>
          <p:cNvGrpSpPr/>
          <p:nvPr/>
        </p:nvGrpSpPr>
        <p:grpSpPr>
          <a:xfrm>
            <a:off x="4804933" y="4428016"/>
            <a:ext cx="1518367" cy="1518329"/>
            <a:chOff x="8504537" y="958966"/>
            <a:chExt cx="2832265" cy="2832198"/>
          </a:xfrm>
        </p:grpSpPr>
        <p:grpSp>
          <p:nvGrpSpPr>
            <p:cNvPr id="99" name="群組 50">
              <a:extLst>
                <a:ext uri="{FF2B5EF4-FFF2-40B4-BE49-F238E27FC236}">
                  <a16:creationId xmlns:a16="http://schemas.microsoft.com/office/drawing/2014/main" id="{9CF1CADB-5B23-4F40-85DF-E69C51166A1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504537" y="958966"/>
              <a:ext cx="2832265" cy="2832198"/>
              <a:chOff x="335012" y="2431976"/>
              <a:chExt cx="1944216" cy="1944815"/>
            </a:xfrm>
          </p:grpSpPr>
          <p:sp>
            <p:nvSpPr>
              <p:cNvPr id="113" name="椭圆 35">
                <a:extLst>
                  <a:ext uri="{FF2B5EF4-FFF2-40B4-BE49-F238E27FC236}">
                    <a16:creationId xmlns:a16="http://schemas.microsoft.com/office/drawing/2014/main" id="{87A6F3FA-8A2A-44D7-8202-7F81859ADA7B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5012" y="2431976"/>
                <a:ext cx="1944216" cy="1944861"/>
              </a:xfrm>
              <a:prstGeom prst="ellipse">
                <a:avLst/>
              </a:prstGeom>
              <a:noFill/>
              <a:ln w="762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lIns="68568" tIns="34284" rIns="68568" bIns="34284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800" b="0" kern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114" name="弧形 113">
                <a:extLst>
                  <a:ext uri="{FF2B5EF4-FFF2-40B4-BE49-F238E27FC236}">
                    <a16:creationId xmlns:a16="http://schemas.microsoft.com/office/drawing/2014/main" id="{75BF4827-C85B-4930-9824-C9A32BE29445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5012" y="2431976"/>
                <a:ext cx="1944216" cy="1944861"/>
              </a:xfrm>
              <a:prstGeom prst="arc">
                <a:avLst>
                  <a:gd name="adj1" fmla="val 16200000"/>
                  <a:gd name="adj2" fmla="val 13210481"/>
                </a:avLst>
              </a:prstGeom>
              <a:noFill/>
              <a:ln w="762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lIns="68568" tIns="34284" rIns="68568" bIns="34284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800" b="0" kern="0" dirty="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  <p:sp>
          <p:nvSpPr>
            <p:cNvPr id="100" name="圖形 182" descr="電梯 以實心填滿">
              <a:extLst>
                <a:ext uri="{FF2B5EF4-FFF2-40B4-BE49-F238E27FC236}">
                  <a16:creationId xmlns:a16="http://schemas.microsoft.com/office/drawing/2014/main" id="{970273F7-5D88-4F5D-9EF1-86181270F44A}"/>
                </a:ext>
              </a:extLst>
            </p:cNvPr>
            <p:cNvSpPr/>
            <p:nvPr/>
          </p:nvSpPr>
          <p:spPr>
            <a:xfrm>
              <a:off x="9721381" y="2020038"/>
              <a:ext cx="177116" cy="177116"/>
            </a:xfrm>
            <a:custGeom>
              <a:avLst/>
              <a:gdLst>
                <a:gd name="connsiteX0" fmla="*/ 177117 w 177116"/>
                <a:gd name="connsiteY0" fmla="*/ 88558 h 177116"/>
                <a:gd name="connsiteX1" fmla="*/ 88558 w 177116"/>
                <a:gd name="connsiteY1" fmla="*/ 177117 h 177116"/>
                <a:gd name="connsiteX2" fmla="*/ 0 w 177116"/>
                <a:gd name="connsiteY2" fmla="*/ 88558 h 177116"/>
                <a:gd name="connsiteX3" fmla="*/ 88558 w 177116"/>
                <a:gd name="connsiteY3" fmla="*/ 0 h 177116"/>
                <a:gd name="connsiteX4" fmla="*/ 177117 w 177116"/>
                <a:gd name="connsiteY4" fmla="*/ 88558 h 177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16" h="177116">
                  <a:moveTo>
                    <a:pt x="177117" y="88558"/>
                  </a:moveTo>
                  <a:cubicBezTo>
                    <a:pt x="177117" y="137467"/>
                    <a:pt x="137467" y="177117"/>
                    <a:pt x="88558" y="177117"/>
                  </a:cubicBezTo>
                  <a:cubicBezTo>
                    <a:pt x="39649" y="177117"/>
                    <a:pt x="0" y="137467"/>
                    <a:pt x="0" y="88558"/>
                  </a:cubicBezTo>
                  <a:cubicBezTo>
                    <a:pt x="0" y="39649"/>
                    <a:pt x="39649" y="0"/>
                    <a:pt x="88558" y="0"/>
                  </a:cubicBezTo>
                  <a:cubicBezTo>
                    <a:pt x="137467" y="0"/>
                    <a:pt x="177117" y="39649"/>
                    <a:pt x="177117" y="885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01" name="圖形 182" descr="電梯 以實心填滿">
              <a:extLst>
                <a:ext uri="{FF2B5EF4-FFF2-40B4-BE49-F238E27FC236}">
                  <a16:creationId xmlns:a16="http://schemas.microsoft.com/office/drawing/2014/main" id="{9069D5DF-6E4B-49B2-9BC6-5A25D934A1BF}"/>
                </a:ext>
              </a:extLst>
            </p:cNvPr>
            <p:cNvSpPr/>
            <p:nvPr/>
          </p:nvSpPr>
          <p:spPr>
            <a:xfrm>
              <a:off x="9597895" y="2214720"/>
              <a:ext cx="425568" cy="761251"/>
            </a:xfrm>
            <a:custGeom>
              <a:avLst/>
              <a:gdLst>
                <a:gd name="connsiteX0" fmla="*/ 301080 w 425568"/>
                <a:gd name="connsiteY0" fmla="*/ 106345 h 761251"/>
                <a:gd name="connsiteX1" fmla="*/ 355260 w 425568"/>
                <a:gd name="connsiteY1" fmla="*/ 342619 h 761251"/>
                <a:gd name="connsiteX2" fmla="*/ 390684 w 425568"/>
                <a:gd name="connsiteY2" fmla="*/ 370958 h 761251"/>
                <a:gd name="connsiteX3" fmla="*/ 395997 w 425568"/>
                <a:gd name="connsiteY3" fmla="*/ 370958 h 761251"/>
                <a:gd name="connsiteX4" fmla="*/ 425059 w 425568"/>
                <a:gd name="connsiteY4" fmla="*/ 329967 h 761251"/>
                <a:gd name="connsiteX5" fmla="*/ 424336 w 425568"/>
                <a:gd name="connsiteY5" fmla="*/ 326678 h 761251"/>
                <a:gd name="connsiteX6" fmla="*/ 366100 w 425568"/>
                <a:gd name="connsiteY6" fmla="*/ 69115 h 761251"/>
                <a:gd name="connsiteX7" fmla="*/ 353702 w 425568"/>
                <a:gd name="connsiteY7" fmla="*/ 49632 h 761251"/>
                <a:gd name="connsiteX8" fmla="*/ 282855 w 425568"/>
                <a:gd name="connsiteY8" fmla="*/ 12438 h 761251"/>
                <a:gd name="connsiteX9" fmla="*/ 212008 w 425568"/>
                <a:gd name="connsiteY9" fmla="*/ 40 h 761251"/>
                <a:gd name="connsiteX10" fmla="*/ 141162 w 425568"/>
                <a:gd name="connsiteY10" fmla="*/ 12438 h 761251"/>
                <a:gd name="connsiteX11" fmla="*/ 70315 w 425568"/>
                <a:gd name="connsiteY11" fmla="*/ 49632 h 761251"/>
                <a:gd name="connsiteX12" fmla="*/ 57917 w 425568"/>
                <a:gd name="connsiteY12" fmla="*/ 69115 h 761251"/>
                <a:gd name="connsiteX13" fmla="*/ 1240 w 425568"/>
                <a:gd name="connsiteY13" fmla="*/ 325810 h 761251"/>
                <a:gd name="connsiteX14" fmla="*/ 26252 w 425568"/>
                <a:gd name="connsiteY14" fmla="*/ 369360 h 761251"/>
                <a:gd name="connsiteX15" fmla="*/ 29578 w 425568"/>
                <a:gd name="connsiteY15" fmla="*/ 370090 h 761251"/>
                <a:gd name="connsiteX16" fmla="*/ 34892 w 425568"/>
                <a:gd name="connsiteY16" fmla="*/ 370090 h 761251"/>
                <a:gd name="connsiteX17" fmla="*/ 70315 w 425568"/>
                <a:gd name="connsiteY17" fmla="*/ 341751 h 761251"/>
                <a:gd name="connsiteX18" fmla="*/ 123238 w 425568"/>
                <a:gd name="connsiteY18" fmla="*/ 107125 h 761251"/>
                <a:gd name="connsiteX19" fmla="*/ 123415 w 425568"/>
                <a:gd name="connsiteY19" fmla="*/ 107125 h 761251"/>
                <a:gd name="connsiteX20" fmla="*/ 123415 w 425568"/>
                <a:gd name="connsiteY20" fmla="*/ 231992 h 761251"/>
                <a:gd name="connsiteX21" fmla="*/ 70280 w 425568"/>
                <a:gd name="connsiteY21" fmla="*/ 495754 h 761251"/>
                <a:gd name="connsiteX22" fmla="*/ 123415 w 425568"/>
                <a:gd name="connsiteY22" fmla="*/ 495754 h 761251"/>
                <a:gd name="connsiteX23" fmla="*/ 123415 w 425568"/>
                <a:gd name="connsiteY23" fmla="*/ 761252 h 761251"/>
                <a:gd name="connsiteX24" fmla="*/ 194261 w 425568"/>
                <a:gd name="connsiteY24" fmla="*/ 761252 h 761251"/>
                <a:gd name="connsiteX25" fmla="*/ 194261 w 425568"/>
                <a:gd name="connsiteY25" fmla="*/ 495736 h 761251"/>
                <a:gd name="connsiteX26" fmla="*/ 229685 w 425568"/>
                <a:gd name="connsiteY26" fmla="*/ 495736 h 761251"/>
                <a:gd name="connsiteX27" fmla="*/ 229685 w 425568"/>
                <a:gd name="connsiteY27" fmla="*/ 761252 h 761251"/>
                <a:gd name="connsiteX28" fmla="*/ 300531 w 425568"/>
                <a:gd name="connsiteY28" fmla="*/ 761252 h 761251"/>
                <a:gd name="connsiteX29" fmla="*/ 300531 w 425568"/>
                <a:gd name="connsiteY29" fmla="*/ 495736 h 761251"/>
                <a:gd name="connsiteX30" fmla="*/ 353666 w 425568"/>
                <a:gd name="connsiteY30" fmla="*/ 495736 h 761251"/>
                <a:gd name="connsiteX31" fmla="*/ 300531 w 425568"/>
                <a:gd name="connsiteY31" fmla="*/ 231974 h 761251"/>
                <a:gd name="connsiteX32" fmla="*/ 300531 w 425568"/>
                <a:gd name="connsiteY32" fmla="*/ 106221 h 761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425568" h="761251">
                  <a:moveTo>
                    <a:pt x="301080" y="106345"/>
                  </a:moveTo>
                  <a:lnTo>
                    <a:pt x="355260" y="342619"/>
                  </a:lnTo>
                  <a:cubicBezTo>
                    <a:pt x="359274" y="359006"/>
                    <a:pt x="373815" y="370639"/>
                    <a:pt x="390684" y="370958"/>
                  </a:cubicBezTo>
                  <a:lnTo>
                    <a:pt x="395997" y="370958"/>
                  </a:lnTo>
                  <a:cubicBezTo>
                    <a:pt x="415342" y="367663"/>
                    <a:pt x="428353" y="349312"/>
                    <a:pt x="425059" y="329967"/>
                  </a:cubicBezTo>
                  <a:cubicBezTo>
                    <a:pt x="424869" y="328860"/>
                    <a:pt x="424628" y="327762"/>
                    <a:pt x="424336" y="326678"/>
                  </a:cubicBezTo>
                  <a:lnTo>
                    <a:pt x="366100" y="69115"/>
                  </a:lnTo>
                  <a:cubicBezTo>
                    <a:pt x="364394" y="61361"/>
                    <a:pt x="360004" y="54461"/>
                    <a:pt x="353702" y="49632"/>
                  </a:cubicBezTo>
                  <a:cubicBezTo>
                    <a:pt x="332699" y="32790"/>
                    <a:pt x="308643" y="20162"/>
                    <a:pt x="282855" y="12438"/>
                  </a:cubicBezTo>
                  <a:cubicBezTo>
                    <a:pt x="260005" y="4739"/>
                    <a:pt x="236116" y="557"/>
                    <a:pt x="212008" y="40"/>
                  </a:cubicBezTo>
                  <a:cubicBezTo>
                    <a:pt x="187813" y="-460"/>
                    <a:pt x="163749" y="3750"/>
                    <a:pt x="141162" y="12438"/>
                  </a:cubicBezTo>
                  <a:cubicBezTo>
                    <a:pt x="115673" y="20883"/>
                    <a:pt x="91741" y="33448"/>
                    <a:pt x="70315" y="49632"/>
                  </a:cubicBezTo>
                  <a:cubicBezTo>
                    <a:pt x="64013" y="54461"/>
                    <a:pt x="59623" y="61361"/>
                    <a:pt x="57917" y="69115"/>
                  </a:cubicBezTo>
                  <a:lnTo>
                    <a:pt x="1240" y="325810"/>
                  </a:lnTo>
                  <a:cubicBezTo>
                    <a:pt x="-3879" y="344744"/>
                    <a:pt x="7320" y="364241"/>
                    <a:pt x="26252" y="369360"/>
                  </a:cubicBezTo>
                  <a:cubicBezTo>
                    <a:pt x="27348" y="369656"/>
                    <a:pt x="28459" y="369900"/>
                    <a:pt x="29578" y="370090"/>
                  </a:cubicBezTo>
                  <a:lnTo>
                    <a:pt x="34892" y="370090"/>
                  </a:lnTo>
                  <a:cubicBezTo>
                    <a:pt x="51760" y="369771"/>
                    <a:pt x="66302" y="358138"/>
                    <a:pt x="70315" y="341751"/>
                  </a:cubicBezTo>
                  <a:lnTo>
                    <a:pt x="123238" y="107125"/>
                  </a:lnTo>
                  <a:lnTo>
                    <a:pt x="123415" y="107125"/>
                  </a:lnTo>
                  <a:lnTo>
                    <a:pt x="123415" y="231992"/>
                  </a:lnTo>
                  <a:lnTo>
                    <a:pt x="70280" y="495754"/>
                  </a:lnTo>
                  <a:lnTo>
                    <a:pt x="123415" y="495754"/>
                  </a:lnTo>
                  <a:lnTo>
                    <a:pt x="123415" y="761252"/>
                  </a:lnTo>
                  <a:lnTo>
                    <a:pt x="194261" y="761252"/>
                  </a:lnTo>
                  <a:lnTo>
                    <a:pt x="194261" y="495736"/>
                  </a:lnTo>
                  <a:lnTo>
                    <a:pt x="229685" y="495736"/>
                  </a:lnTo>
                  <a:lnTo>
                    <a:pt x="229685" y="761252"/>
                  </a:lnTo>
                  <a:lnTo>
                    <a:pt x="300531" y="761252"/>
                  </a:lnTo>
                  <a:lnTo>
                    <a:pt x="300531" y="495736"/>
                  </a:lnTo>
                  <a:lnTo>
                    <a:pt x="353666" y="495736"/>
                  </a:lnTo>
                  <a:lnTo>
                    <a:pt x="300531" y="231974"/>
                  </a:lnTo>
                  <a:lnTo>
                    <a:pt x="300531" y="106221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02" name="圖形 182" descr="電梯 以實心填滿">
              <a:extLst>
                <a:ext uri="{FF2B5EF4-FFF2-40B4-BE49-F238E27FC236}">
                  <a16:creationId xmlns:a16="http://schemas.microsoft.com/office/drawing/2014/main" id="{C2E848C8-4341-4D6B-97F2-FF79FCF30440}"/>
                </a:ext>
              </a:extLst>
            </p:cNvPr>
            <p:cNvSpPr/>
            <p:nvPr/>
          </p:nvSpPr>
          <p:spPr>
            <a:xfrm>
              <a:off x="10023192" y="2214703"/>
              <a:ext cx="425346" cy="761269"/>
            </a:xfrm>
            <a:custGeom>
              <a:avLst/>
              <a:gdLst>
                <a:gd name="connsiteX0" fmla="*/ 300864 w 425346"/>
                <a:gd name="connsiteY0" fmla="*/ 106363 h 761269"/>
                <a:gd name="connsiteX1" fmla="*/ 355044 w 425346"/>
                <a:gd name="connsiteY1" fmla="*/ 342637 h 761269"/>
                <a:gd name="connsiteX2" fmla="*/ 390467 w 425346"/>
                <a:gd name="connsiteY2" fmla="*/ 370975 h 761269"/>
                <a:gd name="connsiteX3" fmla="*/ 395781 w 425346"/>
                <a:gd name="connsiteY3" fmla="*/ 370975 h 761269"/>
                <a:gd name="connsiteX4" fmla="*/ 424833 w 425346"/>
                <a:gd name="connsiteY4" fmla="*/ 329950 h 761269"/>
                <a:gd name="connsiteX5" fmla="*/ 424119 w 425346"/>
                <a:gd name="connsiteY5" fmla="*/ 326696 h 761269"/>
                <a:gd name="connsiteX6" fmla="*/ 365671 w 425346"/>
                <a:gd name="connsiteY6" fmla="*/ 69115 h 761269"/>
                <a:gd name="connsiteX7" fmla="*/ 353273 w 425346"/>
                <a:gd name="connsiteY7" fmla="*/ 49632 h 761269"/>
                <a:gd name="connsiteX8" fmla="*/ 282426 w 425346"/>
                <a:gd name="connsiteY8" fmla="*/ 12438 h 761269"/>
                <a:gd name="connsiteX9" fmla="*/ 211579 w 425346"/>
                <a:gd name="connsiteY9" fmla="*/ 40 h 761269"/>
                <a:gd name="connsiteX10" fmla="*/ 140733 w 425346"/>
                <a:gd name="connsiteY10" fmla="*/ 12438 h 761269"/>
                <a:gd name="connsiteX11" fmla="*/ 69886 w 425346"/>
                <a:gd name="connsiteY11" fmla="*/ 49632 h 761269"/>
                <a:gd name="connsiteX12" fmla="*/ 57488 w 425346"/>
                <a:gd name="connsiteY12" fmla="*/ 69115 h 761269"/>
                <a:gd name="connsiteX13" fmla="*/ 1235 w 425346"/>
                <a:gd name="connsiteY13" fmla="*/ 325828 h 761269"/>
                <a:gd name="connsiteX14" fmla="*/ 26285 w 425346"/>
                <a:gd name="connsiteY14" fmla="*/ 369385 h 761269"/>
                <a:gd name="connsiteX15" fmla="*/ 29574 w 425346"/>
                <a:gd name="connsiteY15" fmla="*/ 370107 h 761269"/>
                <a:gd name="connsiteX16" fmla="*/ 34888 w 425346"/>
                <a:gd name="connsiteY16" fmla="*/ 370107 h 761269"/>
                <a:gd name="connsiteX17" fmla="*/ 70311 w 425346"/>
                <a:gd name="connsiteY17" fmla="*/ 341769 h 761269"/>
                <a:gd name="connsiteX18" fmla="*/ 123092 w 425346"/>
                <a:gd name="connsiteY18" fmla="*/ 107550 h 761269"/>
                <a:gd name="connsiteX19" fmla="*/ 123216 w 425346"/>
                <a:gd name="connsiteY19" fmla="*/ 107550 h 761269"/>
                <a:gd name="connsiteX20" fmla="*/ 123216 w 425346"/>
                <a:gd name="connsiteY20" fmla="*/ 761270 h 761269"/>
                <a:gd name="connsiteX21" fmla="*/ 194062 w 425346"/>
                <a:gd name="connsiteY21" fmla="*/ 761270 h 761269"/>
                <a:gd name="connsiteX22" fmla="*/ 194062 w 425346"/>
                <a:gd name="connsiteY22" fmla="*/ 389555 h 761269"/>
                <a:gd name="connsiteX23" fmla="*/ 229486 w 425346"/>
                <a:gd name="connsiteY23" fmla="*/ 389555 h 761269"/>
                <a:gd name="connsiteX24" fmla="*/ 229486 w 425346"/>
                <a:gd name="connsiteY24" fmla="*/ 761270 h 761269"/>
                <a:gd name="connsiteX25" fmla="*/ 300332 w 425346"/>
                <a:gd name="connsiteY25" fmla="*/ 761270 h 761269"/>
                <a:gd name="connsiteX26" fmla="*/ 300332 w 425346"/>
                <a:gd name="connsiteY26" fmla="*/ 106310 h 76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5346" h="761269">
                  <a:moveTo>
                    <a:pt x="300864" y="106363"/>
                  </a:moveTo>
                  <a:lnTo>
                    <a:pt x="355044" y="342637"/>
                  </a:lnTo>
                  <a:cubicBezTo>
                    <a:pt x="359057" y="359023"/>
                    <a:pt x="373599" y="370656"/>
                    <a:pt x="390467" y="370975"/>
                  </a:cubicBezTo>
                  <a:lnTo>
                    <a:pt x="395781" y="370975"/>
                  </a:lnTo>
                  <a:cubicBezTo>
                    <a:pt x="415132" y="367668"/>
                    <a:pt x="428140" y="349301"/>
                    <a:pt x="424833" y="329950"/>
                  </a:cubicBezTo>
                  <a:cubicBezTo>
                    <a:pt x="424647" y="328853"/>
                    <a:pt x="424408" y="327769"/>
                    <a:pt x="424119" y="326696"/>
                  </a:cubicBezTo>
                  <a:lnTo>
                    <a:pt x="365671" y="69115"/>
                  </a:lnTo>
                  <a:cubicBezTo>
                    <a:pt x="363965" y="61361"/>
                    <a:pt x="359574" y="54461"/>
                    <a:pt x="353273" y="49632"/>
                  </a:cubicBezTo>
                  <a:cubicBezTo>
                    <a:pt x="332270" y="32790"/>
                    <a:pt x="308214" y="20162"/>
                    <a:pt x="282426" y="12438"/>
                  </a:cubicBezTo>
                  <a:cubicBezTo>
                    <a:pt x="259576" y="4739"/>
                    <a:pt x="235687" y="557"/>
                    <a:pt x="211579" y="40"/>
                  </a:cubicBezTo>
                  <a:cubicBezTo>
                    <a:pt x="187383" y="-460"/>
                    <a:pt x="163320" y="3750"/>
                    <a:pt x="140733" y="12438"/>
                  </a:cubicBezTo>
                  <a:cubicBezTo>
                    <a:pt x="115244" y="20883"/>
                    <a:pt x="91312" y="33448"/>
                    <a:pt x="69886" y="49632"/>
                  </a:cubicBezTo>
                  <a:cubicBezTo>
                    <a:pt x="63584" y="54461"/>
                    <a:pt x="59193" y="61361"/>
                    <a:pt x="57488" y="69115"/>
                  </a:cubicBezTo>
                  <a:lnTo>
                    <a:pt x="1235" y="325828"/>
                  </a:lnTo>
                  <a:cubicBezTo>
                    <a:pt x="-3876" y="344773"/>
                    <a:pt x="7339" y="364275"/>
                    <a:pt x="26285" y="369385"/>
                  </a:cubicBezTo>
                  <a:cubicBezTo>
                    <a:pt x="27369" y="369679"/>
                    <a:pt x="28467" y="369920"/>
                    <a:pt x="29574" y="370107"/>
                  </a:cubicBezTo>
                  <a:lnTo>
                    <a:pt x="34888" y="370107"/>
                  </a:lnTo>
                  <a:cubicBezTo>
                    <a:pt x="51756" y="369789"/>
                    <a:pt x="66298" y="358156"/>
                    <a:pt x="70311" y="341769"/>
                  </a:cubicBezTo>
                  <a:lnTo>
                    <a:pt x="123092" y="107550"/>
                  </a:lnTo>
                  <a:lnTo>
                    <a:pt x="123216" y="107550"/>
                  </a:lnTo>
                  <a:lnTo>
                    <a:pt x="123216" y="761270"/>
                  </a:lnTo>
                  <a:lnTo>
                    <a:pt x="194062" y="761270"/>
                  </a:lnTo>
                  <a:lnTo>
                    <a:pt x="194062" y="389555"/>
                  </a:lnTo>
                  <a:lnTo>
                    <a:pt x="229486" y="389555"/>
                  </a:lnTo>
                  <a:lnTo>
                    <a:pt x="229486" y="761270"/>
                  </a:lnTo>
                  <a:lnTo>
                    <a:pt x="300332" y="761270"/>
                  </a:lnTo>
                  <a:lnTo>
                    <a:pt x="300332" y="10631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03" name="圖形 182" descr="電梯 以實心填滿">
              <a:extLst>
                <a:ext uri="{FF2B5EF4-FFF2-40B4-BE49-F238E27FC236}">
                  <a16:creationId xmlns:a16="http://schemas.microsoft.com/office/drawing/2014/main" id="{5B02FCC1-FF02-4F15-9849-E666417824FC}"/>
                </a:ext>
              </a:extLst>
            </p:cNvPr>
            <p:cNvSpPr/>
            <p:nvPr/>
          </p:nvSpPr>
          <p:spPr>
            <a:xfrm>
              <a:off x="10146266" y="2020038"/>
              <a:ext cx="177116" cy="177116"/>
            </a:xfrm>
            <a:custGeom>
              <a:avLst/>
              <a:gdLst>
                <a:gd name="connsiteX0" fmla="*/ 177117 w 177116"/>
                <a:gd name="connsiteY0" fmla="*/ 88558 h 177116"/>
                <a:gd name="connsiteX1" fmla="*/ 88558 w 177116"/>
                <a:gd name="connsiteY1" fmla="*/ 177117 h 177116"/>
                <a:gd name="connsiteX2" fmla="*/ 0 w 177116"/>
                <a:gd name="connsiteY2" fmla="*/ 88558 h 177116"/>
                <a:gd name="connsiteX3" fmla="*/ 88558 w 177116"/>
                <a:gd name="connsiteY3" fmla="*/ 0 h 177116"/>
                <a:gd name="connsiteX4" fmla="*/ 177117 w 177116"/>
                <a:gd name="connsiteY4" fmla="*/ 88558 h 177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16" h="177116">
                  <a:moveTo>
                    <a:pt x="177117" y="88558"/>
                  </a:moveTo>
                  <a:cubicBezTo>
                    <a:pt x="177117" y="137467"/>
                    <a:pt x="137467" y="177117"/>
                    <a:pt x="88558" y="177117"/>
                  </a:cubicBezTo>
                  <a:cubicBezTo>
                    <a:pt x="39649" y="177117"/>
                    <a:pt x="0" y="137467"/>
                    <a:pt x="0" y="88558"/>
                  </a:cubicBezTo>
                  <a:cubicBezTo>
                    <a:pt x="0" y="39649"/>
                    <a:pt x="39649" y="0"/>
                    <a:pt x="88558" y="0"/>
                  </a:cubicBezTo>
                  <a:cubicBezTo>
                    <a:pt x="137467" y="0"/>
                    <a:pt x="177117" y="39649"/>
                    <a:pt x="177117" y="8855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04" name="圖形 182" descr="電梯 以實心填滿">
              <a:extLst>
                <a:ext uri="{FF2B5EF4-FFF2-40B4-BE49-F238E27FC236}">
                  <a16:creationId xmlns:a16="http://schemas.microsoft.com/office/drawing/2014/main" id="{B1807650-EDD5-45B8-A4E6-625357F93166}"/>
                </a:ext>
              </a:extLst>
            </p:cNvPr>
            <p:cNvSpPr/>
            <p:nvPr/>
          </p:nvSpPr>
          <p:spPr>
            <a:xfrm>
              <a:off x="9657883" y="1394148"/>
              <a:ext cx="337708" cy="230251"/>
            </a:xfrm>
            <a:custGeom>
              <a:avLst/>
              <a:gdLst>
                <a:gd name="connsiteX0" fmla="*/ 0 w 337708"/>
                <a:gd name="connsiteY0" fmla="*/ 230252 h 230251"/>
                <a:gd name="connsiteX1" fmla="*/ 168845 w 337708"/>
                <a:gd name="connsiteY1" fmla="*/ 0 h 230251"/>
                <a:gd name="connsiteX2" fmla="*/ 337708 w 337708"/>
                <a:gd name="connsiteY2" fmla="*/ 230252 h 230251"/>
                <a:gd name="connsiteX3" fmla="*/ 0 w 337708"/>
                <a:gd name="connsiteY3" fmla="*/ 230252 h 23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08" h="230251">
                  <a:moveTo>
                    <a:pt x="0" y="230252"/>
                  </a:moveTo>
                  <a:lnTo>
                    <a:pt x="168845" y="0"/>
                  </a:lnTo>
                  <a:lnTo>
                    <a:pt x="337708" y="230252"/>
                  </a:lnTo>
                  <a:lnTo>
                    <a:pt x="0" y="230252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05" name="圖形 182" descr="電梯 以實心填滿">
              <a:extLst>
                <a:ext uri="{FF2B5EF4-FFF2-40B4-BE49-F238E27FC236}">
                  <a16:creationId xmlns:a16="http://schemas.microsoft.com/office/drawing/2014/main" id="{9DDF5258-2DA3-4544-B7A3-DCDD34FE5A32}"/>
                </a:ext>
              </a:extLst>
            </p:cNvPr>
            <p:cNvSpPr/>
            <p:nvPr/>
          </p:nvSpPr>
          <p:spPr>
            <a:xfrm>
              <a:off x="9995591" y="1394963"/>
              <a:ext cx="336503" cy="229436"/>
            </a:xfrm>
            <a:custGeom>
              <a:avLst/>
              <a:gdLst>
                <a:gd name="connsiteX0" fmla="*/ 336504 w 336503"/>
                <a:gd name="connsiteY0" fmla="*/ 0 h 229436"/>
                <a:gd name="connsiteX1" fmla="*/ 168243 w 336503"/>
                <a:gd name="connsiteY1" fmla="*/ 229437 h 229436"/>
                <a:gd name="connsiteX2" fmla="*/ 0 w 336503"/>
                <a:gd name="connsiteY2" fmla="*/ 0 h 229436"/>
                <a:gd name="connsiteX3" fmla="*/ 336504 w 336503"/>
                <a:gd name="connsiteY3" fmla="*/ 0 h 22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503" h="229436">
                  <a:moveTo>
                    <a:pt x="336504" y="0"/>
                  </a:moveTo>
                  <a:lnTo>
                    <a:pt x="168243" y="229437"/>
                  </a:lnTo>
                  <a:lnTo>
                    <a:pt x="0" y="0"/>
                  </a:lnTo>
                  <a:lnTo>
                    <a:pt x="336504" y="0"/>
                  </a:ln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06" name="手繪多邊形: 圖案 105">
              <a:extLst>
                <a:ext uri="{FF2B5EF4-FFF2-40B4-BE49-F238E27FC236}">
                  <a16:creationId xmlns:a16="http://schemas.microsoft.com/office/drawing/2014/main" id="{E6B5485B-5CF6-4F1A-8C09-A79D7EC6CB1D}"/>
                </a:ext>
              </a:extLst>
            </p:cNvPr>
            <p:cNvSpPr/>
            <p:nvPr/>
          </p:nvSpPr>
          <p:spPr>
            <a:xfrm>
              <a:off x="9177338" y="1698717"/>
              <a:ext cx="1650096" cy="1544321"/>
            </a:xfrm>
            <a:custGeom>
              <a:avLst/>
              <a:gdLst>
                <a:gd name="connsiteX0" fmla="*/ 333114 w 1553003"/>
                <a:gd name="connsiteY0" fmla="*/ 663351 h 1583908"/>
                <a:gd name="connsiteX1" fmla="*/ 704987 w 1553003"/>
                <a:gd name="connsiteY1" fmla="*/ 663351 h 1583908"/>
                <a:gd name="connsiteX2" fmla="*/ 704987 w 1553003"/>
                <a:gd name="connsiteY2" fmla="*/ 1131331 h 1583908"/>
                <a:gd name="connsiteX3" fmla="*/ 333114 w 1553003"/>
                <a:gd name="connsiteY3" fmla="*/ 1131331 h 1583908"/>
                <a:gd name="connsiteX4" fmla="*/ 0 w 1553003"/>
                <a:gd name="connsiteY4" fmla="*/ 663351 h 1583908"/>
                <a:gd name="connsiteX5" fmla="*/ 171495 w 1553003"/>
                <a:gd name="connsiteY5" fmla="*/ 663351 h 1583908"/>
                <a:gd name="connsiteX6" fmla="*/ 171495 w 1553003"/>
                <a:gd name="connsiteY6" fmla="*/ 1292950 h 1583908"/>
                <a:gd name="connsiteX7" fmla="*/ 704987 w 1553003"/>
                <a:gd name="connsiteY7" fmla="*/ 1292950 h 1583908"/>
                <a:gd name="connsiteX8" fmla="*/ 704987 w 1553003"/>
                <a:gd name="connsiteY8" fmla="*/ 1583908 h 1583908"/>
                <a:gd name="connsiteX9" fmla="*/ 0 w 1553003"/>
                <a:gd name="connsiteY9" fmla="*/ 1583908 h 1583908"/>
                <a:gd name="connsiteX10" fmla="*/ 171495 w 1553003"/>
                <a:gd name="connsiteY10" fmla="*/ 0 h 1583908"/>
                <a:gd name="connsiteX11" fmla="*/ 1553003 w 1553003"/>
                <a:gd name="connsiteY11" fmla="*/ 0 h 1583908"/>
                <a:gd name="connsiteX12" fmla="*/ 1553003 w 1553003"/>
                <a:gd name="connsiteY12" fmla="*/ 1292950 h 1583908"/>
                <a:gd name="connsiteX13" fmla="*/ 704987 w 1553003"/>
                <a:gd name="connsiteY13" fmla="*/ 1292950 h 1583908"/>
                <a:gd name="connsiteX14" fmla="*/ 704987 w 1553003"/>
                <a:gd name="connsiteY14" fmla="*/ 1131331 h 1583908"/>
                <a:gd name="connsiteX15" fmla="*/ 1391384 w 1553003"/>
                <a:gd name="connsiteY15" fmla="*/ 1131331 h 1583908"/>
                <a:gd name="connsiteX16" fmla="*/ 1391384 w 1553003"/>
                <a:gd name="connsiteY16" fmla="*/ 161619 h 1583908"/>
                <a:gd name="connsiteX17" fmla="*/ 333114 w 1553003"/>
                <a:gd name="connsiteY17" fmla="*/ 161619 h 1583908"/>
                <a:gd name="connsiteX18" fmla="*/ 333114 w 1553003"/>
                <a:gd name="connsiteY18" fmla="*/ 663351 h 1583908"/>
                <a:gd name="connsiteX19" fmla="*/ 171495 w 1553003"/>
                <a:gd name="connsiteY19" fmla="*/ 663351 h 1583908"/>
                <a:gd name="connsiteX0" fmla="*/ 333114 w 1553003"/>
                <a:gd name="connsiteY0" fmla="*/ 663351 h 1583908"/>
                <a:gd name="connsiteX1" fmla="*/ 704987 w 1553003"/>
                <a:gd name="connsiteY1" fmla="*/ 1131331 h 1583908"/>
                <a:gd name="connsiteX2" fmla="*/ 333114 w 1553003"/>
                <a:gd name="connsiteY2" fmla="*/ 1131331 h 1583908"/>
                <a:gd name="connsiteX3" fmla="*/ 333114 w 1553003"/>
                <a:gd name="connsiteY3" fmla="*/ 663351 h 1583908"/>
                <a:gd name="connsiteX4" fmla="*/ 0 w 1553003"/>
                <a:gd name="connsiteY4" fmla="*/ 663351 h 1583908"/>
                <a:gd name="connsiteX5" fmla="*/ 171495 w 1553003"/>
                <a:gd name="connsiteY5" fmla="*/ 663351 h 1583908"/>
                <a:gd name="connsiteX6" fmla="*/ 171495 w 1553003"/>
                <a:gd name="connsiteY6" fmla="*/ 1292950 h 1583908"/>
                <a:gd name="connsiteX7" fmla="*/ 704987 w 1553003"/>
                <a:gd name="connsiteY7" fmla="*/ 1292950 h 1583908"/>
                <a:gd name="connsiteX8" fmla="*/ 704987 w 1553003"/>
                <a:gd name="connsiteY8" fmla="*/ 1583908 h 1583908"/>
                <a:gd name="connsiteX9" fmla="*/ 0 w 1553003"/>
                <a:gd name="connsiteY9" fmla="*/ 1583908 h 1583908"/>
                <a:gd name="connsiteX10" fmla="*/ 0 w 1553003"/>
                <a:gd name="connsiteY10" fmla="*/ 663351 h 1583908"/>
                <a:gd name="connsiteX11" fmla="*/ 171495 w 1553003"/>
                <a:gd name="connsiteY11" fmla="*/ 0 h 1583908"/>
                <a:gd name="connsiteX12" fmla="*/ 1553003 w 1553003"/>
                <a:gd name="connsiteY12" fmla="*/ 0 h 1583908"/>
                <a:gd name="connsiteX13" fmla="*/ 1553003 w 1553003"/>
                <a:gd name="connsiteY13" fmla="*/ 1292950 h 1583908"/>
                <a:gd name="connsiteX14" fmla="*/ 704987 w 1553003"/>
                <a:gd name="connsiteY14" fmla="*/ 1292950 h 1583908"/>
                <a:gd name="connsiteX15" fmla="*/ 704987 w 1553003"/>
                <a:gd name="connsiteY15" fmla="*/ 1131331 h 1583908"/>
                <a:gd name="connsiteX16" fmla="*/ 1391384 w 1553003"/>
                <a:gd name="connsiteY16" fmla="*/ 1131331 h 1583908"/>
                <a:gd name="connsiteX17" fmla="*/ 1391384 w 1553003"/>
                <a:gd name="connsiteY17" fmla="*/ 161619 h 1583908"/>
                <a:gd name="connsiteX18" fmla="*/ 333114 w 1553003"/>
                <a:gd name="connsiteY18" fmla="*/ 161619 h 1583908"/>
                <a:gd name="connsiteX19" fmla="*/ 333114 w 1553003"/>
                <a:gd name="connsiteY19" fmla="*/ 663351 h 1583908"/>
                <a:gd name="connsiteX20" fmla="*/ 171495 w 1553003"/>
                <a:gd name="connsiteY20" fmla="*/ 663351 h 1583908"/>
                <a:gd name="connsiteX21" fmla="*/ 171495 w 1553003"/>
                <a:gd name="connsiteY21" fmla="*/ 0 h 1583908"/>
                <a:gd name="connsiteX0" fmla="*/ 333114 w 1553003"/>
                <a:gd name="connsiteY0" fmla="*/ 663351 h 1583908"/>
                <a:gd name="connsiteX1" fmla="*/ 704987 w 1553003"/>
                <a:gd name="connsiteY1" fmla="*/ 1131331 h 1583908"/>
                <a:gd name="connsiteX2" fmla="*/ 333114 w 1553003"/>
                <a:gd name="connsiteY2" fmla="*/ 663351 h 1583908"/>
                <a:gd name="connsiteX3" fmla="*/ 0 w 1553003"/>
                <a:gd name="connsiteY3" fmla="*/ 663351 h 1583908"/>
                <a:gd name="connsiteX4" fmla="*/ 171495 w 1553003"/>
                <a:gd name="connsiteY4" fmla="*/ 663351 h 1583908"/>
                <a:gd name="connsiteX5" fmla="*/ 171495 w 1553003"/>
                <a:gd name="connsiteY5" fmla="*/ 1292950 h 1583908"/>
                <a:gd name="connsiteX6" fmla="*/ 704987 w 1553003"/>
                <a:gd name="connsiteY6" fmla="*/ 1292950 h 1583908"/>
                <a:gd name="connsiteX7" fmla="*/ 704987 w 1553003"/>
                <a:gd name="connsiteY7" fmla="*/ 1583908 h 1583908"/>
                <a:gd name="connsiteX8" fmla="*/ 0 w 1553003"/>
                <a:gd name="connsiteY8" fmla="*/ 1583908 h 1583908"/>
                <a:gd name="connsiteX9" fmla="*/ 0 w 1553003"/>
                <a:gd name="connsiteY9" fmla="*/ 663351 h 1583908"/>
                <a:gd name="connsiteX10" fmla="*/ 171495 w 1553003"/>
                <a:gd name="connsiteY10" fmla="*/ 0 h 1583908"/>
                <a:gd name="connsiteX11" fmla="*/ 1553003 w 1553003"/>
                <a:gd name="connsiteY11" fmla="*/ 0 h 1583908"/>
                <a:gd name="connsiteX12" fmla="*/ 1553003 w 1553003"/>
                <a:gd name="connsiteY12" fmla="*/ 1292950 h 1583908"/>
                <a:gd name="connsiteX13" fmla="*/ 704987 w 1553003"/>
                <a:gd name="connsiteY13" fmla="*/ 1292950 h 1583908"/>
                <a:gd name="connsiteX14" fmla="*/ 704987 w 1553003"/>
                <a:gd name="connsiteY14" fmla="*/ 1131331 h 1583908"/>
                <a:gd name="connsiteX15" fmla="*/ 1391384 w 1553003"/>
                <a:gd name="connsiteY15" fmla="*/ 1131331 h 1583908"/>
                <a:gd name="connsiteX16" fmla="*/ 1391384 w 1553003"/>
                <a:gd name="connsiteY16" fmla="*/ 161619 h 1583908"/>
                <a:gd name="connsiteX17" fmla="*/ 333114 w 1553003"/>
                <a:gd name="connsiteY17" fmla="*/ 161619 h 1583908"/>
                <a:gd name="connsiteX18" fmla="*/ 333114 w 1553003"/>
                <a:gd name="connsiteY18" fmla="*/ 663351 h 1583908"/>
                <a:gd name="connsiteX19" fmla="*/ 171495 w 1553003"/>
                <a:gd name="connsiteY19" fmla="*/ 663351 h 1583908"/>
                <a:gd name="connsiteX20" fmla="*/ 171495 w 1553003"/>
                <a:gd name="connsiteY20" fmla="*/ 0 h 1583908"/>
                <a:gd name="connsiteX0" fmla="*/ 333114 w 1553003"/>
                <a:gd name="connsiteY0" fmla="*/ 663351 h 1583908"/>
                <a:gd name="connsiteX1" fmla="*/ 704987 w 1553003"/>
                <a:gd name="connsiteY1" fmla="*/ 1131331 h 1583908"/>
                <a:gd name="connsiteX2" fmla="*/ 333114 w 1553003"/>
                <a:gd name="connsiteY2" fmla="*/ 663351 h 1583908"/>
                <a:gd name="connsiteX3" fmla="*/ 0 w 1553003"/>
                <a:gd name="connsiteY3" fmla="*/ 663351 h 1583908"/>
                <a:gd name="connsiteX4" fmla="*/ 171495 w 1553003"/>
                <a:gd name="connsiteY4" fmla="*/ 663351 h 1583908"/>
                <a:gd name="connsiteX5" fmla="*/ 704987 w 1553003"/>
                <a:gd name="connsiteY5" fmla="*/ 1292950 h 1583908"/>
                <a:gd name="connsiteX6" fmla="*/ 704987 w 1553003"/>
                <a:gd name="connsiteY6" fmla="*/ 1583908 h 1583908"/>
                <a:gd name="connsiteX7" fmla="*/ 0 w 1553003"/>
                <a:gd name="connsiteY7" fmla="*/ 1583908 h 1583908"/>
                <a:gd name="connsiteX8" fmla="*/ 0 w 1553003"/>
                <a:gd name="connsiteY8" fmla="*/ 663351 h 1583908"/>
                <a:gd name="connsiteX9" fmla="*/ 171495 w 1553003"/>
                <a:gd name="connsiteY9" fmla="*/ 0 h 1583908"/>
                <a:gd name="connsiteX10" fmla="*/ 1553003 w 1553003"/>
                <a:gd name="connsiteY10" fmla="*/ 0 h 1583908"/>
                <a:gd name="connsiteX11" fmla="*/ 1553003 w 1553003"/>
                <a:gd name="connsiteY11" fmla="*/ 1292950 h 1583908"/>
                <a:gd name="connsiteX12" fmla="*/ 704987 w 1553003"/>
                <a:gd name="connsiteY12" fmla="*/ 1292950 h 1583908"/>
                <a:gd name="connsiteX13" fmla="*/ 704987 w 1553003"/>
                <a:gd name="connsiteY13" fmla="*/ 1131331 h 1583908"/>
                <a:gd name="connsiteX14" fmla="*/ 1391384 w 1553003"/>
                <a:gd name="connsiteY14" fmla="*/ 1131331 h 1583908"/>
                <a:gd name="connsiteX15" fmla="*/ 1391384 w 1553003"/>
                <a:gd name="connsiteY15" fmla="*/ 161619 h 1583908"/>
                <a:gd name="connsiteX16" fmla="*/ 333114 w 1553003"/>
                <a:gd name="connsiteY16" fmla="*/ 161619 h 1583908"/>
                <a:gd name="connsiteX17" fmla="*/ 333114 w 1553003"/>
                <a:gd name="connsiteY17" fmla="*/ 663351 h 1583908"/>
                <a:gd name="connsiteX18" fmla="*/ 171495 w 1553003"/>
                <a:gd name="connsiteY18" fmla="*/ 663351 h 1583908"/>
                <a:gd name="connsiteX19" fmla="*/ 171495 w 1553003"/>
                <a:gd name="connsiteY19" fmla="*/ 0 h 1583908"/>
                <a:gd name="connsiteX0" fmla="*/ 333114 w 1553003"/>
                <a:gd name="connsiteY0" fmla="*/ 663351 h 1583908"/>
                <a:gd name="connsiteX1" fmla="*/ 704987 w 1553003"/>
                <a:gd name="connsiteY1" fmla="*/ 1131331 h 1583908"/>
                <a:gd name="connsiteX2" fmla="*/ 333114 w 1553003"/>
                <a:gd name="connsiteY2" fmla="*/ 663351 h 1583908"/>
                <a:gd name="connsiteX3" fmla="*/ 0 w 1553003"/>
                <a:gd name="connsiteY3" fmla="*/ 663351 h 1583908"/>
                <a:gd name="connsiteX4" fmla="*/ 171495 w 1553003"/>
                <a:gd name="connsiteY4" fmla="*/ 663351 h 1583908"/>
                <a:gd name="connsiteX5" fmla="*/ 704987 w 1553003"/>
                <a:gd name="connsiteY5" fmla="*/ 1583908 h 1583908"/>
                <a:gd name="connsiteX6" fmla="*/ 0 w 1553003"/>
                <a:gd name="connsiteY6" fmla="*/ 1583908 h 1583908"/>
                <a:gd name="connsiteX7" fmla="*/ 0 w 1553003"/>
                <a:gd name="connsiteY7" fmla="*/ 663351 h 1583908"/>
                <a:gd name="connsiteX8" fmla="*/ 171495 w 1553003"/>
                <a:gd name="connsiteY8" fmla="*/ 0 h 1583908"/>
                <a:gd name="connsiteX9" fmla="*/ 1553003 w 1553003"/>
                <a:gd name="connsiteY9" fmla="*/ 0 h 1583908"/>
                <a:gd name="connsiteX10" fmla="*/ 1553003 w 1553003"/>
                <a:gd name="connsiteY10" fmla="*/ 1292950 h 1583908"/>
                <a:gd name="connsiteX11" fmla="*/ 704987 w 1553003"/>
                <a:gd name="connsiteY11" fmla="*/ 1292950 h 1583908"/>
                <a:gd name="connsiteX12" fmla="*/ 704987 w 1553003"/>
                <a:gd name="connsiteY12" fmla="*/ 1131331 h 1583908"/>
                <a:gd name="connsiteX13" fmla="*/ 1391384 w 1553003"/>
                <a:gd name="connsiteY13" fmla="*/ 1131331 h 1583908"/>
                <a:gd name="connsiteX14" fmla="*/ 1391384 w 1553003"/>
                <a:gd name="connsiteY14" fmla="*/ 161619 h 1583908"/>
                <a:gd name="connsiteX15" fmla="*/ 333114 w 1553003"/>
                <a:gd name="connsiteY15" fmla="*/ 161619 h 1583908"/>
                <a:gd name="connsiteX16" fmla="*/ 333114 w 1553003"/>
                <a:gd name="connsiteY16" fmla="*/ 663351 h 1583908"/>
                <a:gd name="connsiteX17" fmla="*/ 171495 w 1553003"/>
                <a:gd name="connsiteY17" fmla="*/ 663351 h 1583908"/>
                <a:gd name="connsiteX18" fmla="*/ 171495 w 1553003"/>
                <a:gd name="connsiteY18" fmla="*/ 0 h 1583908"/>
                <a:gd name="connsiteX0" fmla="*/ 333114 w 1553003"/>
                <a:gd name="connsiteY0" fmla="*/ 663351 h 1583908"/>
                <a:gd name="connsiteX1" fmla="*/ 704987 w 1553003"/>
                <a:gd name="connsiteY1" fmla="*/ 1131331 h 1583908"/>
                <a:gd name="connsiteX2" fmla="*/ 333114 w 1553003"/>
                <a:gd name="connsiteY2" fmla="*/ 663351 h 1583908"/>
                <a:gd name="connsiteX3" fmla="*/ 0 w 1553003"/>
                <a:gd name="connsiteY3" fmla="*/ 1583908 h 1583908"/>
                <a:gd name="connsiteX4" fmla="*/ 171495 w 1553003"/>
                <a:gd name="connsiteY4" fmla="*/ 663351 h 1583908"/>
                <a:gd name="connsiteX5" fmla="*/ 704987 w 1553003"/>
                <a:gd name="connsiteY5" fmla="*/ 1583908 h 1583908"/>
                <a:gd name="connsiteX6" fmla="*/ 0 w 1553003"/>
                <a:gd name="connsiteY6" fmla="*/ 1583908 h 1583908"/>
                <a:gd name="connsiteX7" fmla="*/ 171495 w 1553003"/>
                <a:gd name="connsiteY7" fmla="*/ 0 h 1583908"/>
                <a:gd name="connsiteX8" fmla="*/ 1553003 w 1553003"/>
                <a:gd name="connsiteY8" fmla="*/ 0 h 1583908"/>
                <a:gd name="connsiteX9" fmla="*/ 1553003 w 1553003"/>
                <a:gd name="connsiteY9" fmla="*/ 1292950 h 1583908"/>
                <a:gd name="connsiteX10" fmla="*/ 704987 w 1553003"/>
                <a:gd name="connsiteY10" fmla="*/ 1292950 h 1583908"/>
                <a:gd name="connsiteX11" fmla="*/ 704987 w 1553003"/>
                <a:gd name="connsiteY11" fmla="*/ 1131331 h 1583908"/>
                <a:gd name="connsiteX12" fmla="*/ 1391384 w 1553003"/>
                <a:gd name="connsiteY12" fmla="*/ 1131331 h 1583908"/>
                <a:gd name="connsiteX13" fmla="*/ 1391384 w 1553003"/>
                <a:gd name="connsiteY13" fmla="*/ 161619 h 1583908"/>
                <a:gd name="connsiteX14" fmla="*/ 333114 w 1553003"/>
                <a:gd name="connsiteY14" fmla="*/ 161619 h 1583908"/>
                <a:gd name="connsiteX15" fmla="*/ 333114 w 1553003"/>
                <a:gd name="connsiteY15" fmla="*/ 663351 h 1583908"/>
                <a:gd name="connsiteX16" fmla="*/ 171495 w 1553003"/>
                <a:gd name="connsiteY16" fmla="*/ 663351 h 1583908"/>
                <a:gd name="connsiteX17" fmla="*/ 171495 w 1553003"/>
                <a:gd name="connsiteY17" fmla="*/ 0 h 1583908"/>
                <a:gd name="connsiteX0" fmla="*/ 161619 w 1381508"/>
                <a:gd name="connsiteY0" fmla="*/ 663351 h 1583908"/>
                <a:gd name="connsiteX1" fmla="*/ 533492 w 1381508"/>
                <a:gd name="connsiteY1" fmla="*/ 1131331 h 1583908"/>
                <a:gd name="connsiteX2" fmla="*/ 161619 w 1381508"/>
                <a:gd name="connsiteY2" fmla="*/ 663351 h 1583908"/>
                <a:gd name="connsiteX3" fmla="*/ 533492 w 1381508"/>
                <a:gd name="connsiteY3" fmla="*/ 1583908 h 1583908"/>
                <a:gd name="connsiteX4" fmla="*/ 0 w 1381508"/>
                <a:gd name="connsiteY4" fmla="*/ 663351 h 1583908"/>
                <a:gd name="connsiteX5" fmla="*/ 533492 w 1381508"/>
                <a:gd name="connsiteY5" fmla="*/ 1583908 h 1583908"/>
                <a:gd name="connsiteX6" fmla="*/ 0 w 1381508"/>
                <a:gd name="connsiteY6" fmla="*/ 0 h 1583908"/>
                <a:gd name="connsiteX7" fmla="*/ 1381508 w 1381508"/>
                <a:gd name="connsiteY7" fmla="*/ 0 h 1583908"/>
                <a:gd name="connsiteX8" fmla="*/ 1381508 w 1381508"/>
                <a:gd name="connsiteY8" fmla="*/ 1292950 h 1583908"/>
                <a:gd name="connsiteX9" fmla="*/ 533492 w 1381508"/>
                <a:gd name="connsiteY9" fmla="*/ 1292950 h 1583908"/>
                <a:gd name="connsiteX10" fmla="*/ 533492 w 1381508"/>
                <a:gd name="connsiteY10" fmla="*/ 1131331 h 1583908"/>
                <a:gd name="connsiteX11" fmla="*/ 1219889 w 1381508"/>
                <a:gd name="connsiteY11" fmla="*/ 1131331 h 1583908"/>
                <a:gd name="connsiteX12" fmla="*/ 1219889 w 1381508"/>
                <a:gd name="connsiteY12" fmla="*/ 161619 h 1583908"/>
                <a:gd name="connsiteX13" fmla="*/ 161619 w 1381508"/>
                <a:gd name="connsiteY13" fmla="*/ 161619 h 1583908"/>
                <a:gd name="connsiteX14" fmla="*/ 161619 w 1381508"/>
                <a:gd name="connsiteY14" fmla="*/ 663351 h 1583908"/>
                <a:gd name="connsiteX15" fmla="*/ 0 w 1381508"/>
                <a:gd name="connsiteY15" fmla="*/ 663351 h 1583908"/>
                <a:gd name="connsiteX16" fmla="*/ 0 w 1381508"/>
                <a:gd name="connsiteY16" fmla="*/ 0 h 1583908"/>
                <a:gd name="connsiteX0" fmla="*/ 161619 w 1381508"/>
                <a:gd name="connsiteY0" fmla="*/ 663351 h 1292950"/>
                <a:gd name="connsiteX1" fmla="*/ 533492 w 1381508"/>
                <a:gd name="connsiteY1" fmla="*/ 1131331 h 1292950"/>
                <a:gd name="connsiteX2" fmla="*/ 161619 w 1381508"/>
                <a:gd name="connsiteY2" fmla="*/ 663351 h 1292950"/>
                <a:gd name="connsiteX3" fmla="*/ 0 w 1381508"/>
                <a:gd name="connsiteY3" fmla="*/ 0 h 1292950"/>
                <a:gd name="connsiteX4" fmla="*/ 1381508 w 1381508"/>
                <a:gd name="connsiteY4" fmla="*/ 0 h 1292950"/>
                <a:gd name="connsiteX5" fmla="*/ 1381508 w 1381508"/>
                <a:gd name="connsiteY5" fmla="*/ 1292950 h 1292950"/>
                <a:gd name="connsiteX6" fmla="*/ 533492 w 1381508"/>
                <a:gd name="connsiteY6" fmla="*/ 1292950 h 1292950"/>
                <a:gd name="connsiteX7" fmla="*/ 533492 w 1381508"/>
                <a:gd name="connsiteY7" fmla="*/ 1131331 h 1292950"/>
                <a:gd name="connsiteX8" fmla="*/ 1219889 w 1381508"/>
                <a:gd name="connsiteY8" fmla="*/ 1131331 h 1292950"/>
                <a:gd name="connsiteX9" fmla="*/ 1219889 w 1381508"/>
                <a:gd name="connsiteY9" fmla="*/ 161619 h 1292950"/>
                <a:gd name="connsiteX10" fmla="*/ 161619 w 1381508"/>
                <a:gd name="connsiteY10" fmla="*/ 161619 h 1292950"/>
                <a:gd name="connsiteX11" fmla="*/ 161619 w 1381508"/>
                <a:gd name="connsiteY11" fmla="*/ 663351 h 1292950"/>
                <a:gd name="connsiteX12" fmla="*/ 0 w 1381508"/>
                <a:gd name="connsiteY12" fmla="*/ 663351 h 1292950"/>
                <a:gd name="connsiteX13" fmla="*/ 0 w 1381508"/>
                <a:gd name="connsiteY13" fmla="*/ 0 h 1292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1381508" h="1292950">
                  <a:moveTo>
                    <a:pt x="161619" y="663351"/>
                  </a:moveTo>
                  <a:lnTo>
                    <a:pt x="533492" y="1131331"/>
                  </a:lnTo>
                  <a:lnTo>
                    <a:pt x="161619" y="663351"/>
                  </a:lnTo>
                  <a:close/>
                  <a:moveTo>
                    <a:pt x="0" y="0"/>
                  </a:moveTo>
                  <a:lnTo>
                    <a:pt x="1381508" y="0"/>
                  </a:lnTo>
                  <a:lnTo>
                    <a:pt x="1381508" y="1292950"/>
                  </a:lnTo>
                  <a:lnTo>
                    <a:pt x="533492" y="1292950"/>
                  </a:lnTo>
                  <a:lnTo>
                    <a:pt x="533492" y="1131331"/>
                  </a:lnTo>
                  <a:lnTo>
                    <a:pt x="1219889" y="1131331"/>
                  </a:lnTo>
                  <a:lnTo>
                    <a:pt x="1219889" y="161619"/>
                  </a:lnTo>
                  <a:lnTo>
                    <a:pt x="161619" y="161619"/>
                  </a:lnTo>
                  <a:lnTo>
                    <a:pt x="161619" y="663351"/>
                  </a:lnTo>
                  <a:lnTo>
                    <a:pt x="0" y="6633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zh-TW" altLang="en-US" dirty="0"/>
            </a:p>
          </p:txBody>
        </p:sp>
        <p:pic>
          <p:nvPicPr>
            <p:cNvPr id="107" name="圖形 106" descr="夾紙板 (混合) 以實心填滿">
              <a:extLst>
                <a:ext uri="{FF2B5EF4-FFF2-40B4-BE49-F238E27FC236}">
                  <a16:creationId xmlns:a16="http://schemas.microsoft.com/office/drawing/2014/main" id="{28C5CA85-C9C1-4D53-8E0B-6BAC9A48F4F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p:blipFill>
          <p:spPr>
            <a:xfrm>
              <a:off x="8775979" y="2456577"/>
              <a:ext cx="1064178" cy="1064178"/>
            </a:xfrm>
            <a:prstGeom prst="rect">
              <a:avLst/>
            </a:prstGeom>
          </p:spPr>
        </p:pic>
        <p:sp>
          <p:nvSpPr>
            <p:cNvPr id="108" name="圖形 182" descr="電梯 以實心填滿">
              <a:extLst>
                <a:ext uri="{FF2B5EF4-FFF2-40B4-BE49-F238E27FC236}">
                  <a16:creationId xmlns:a16="http://schemas.microsoft.com/office/drawing/2014/main" id="{224384C0-D292-48D6-84F9-BE0353C05669}"/>
                </a:ext>
              </a:extLst>
            </p:cNvPr>
            <p:cNvSpPr/>
            <p:nvPr/>
          </p:nvSpPr>
          <p:spPr>
            <a:xfrm>
              <a:off x="9721382" y="2020036"/>
              <a:ext cx="177116" cy="177116"/>
            </a:xfrm>
            <a:custGeom>
              <a:avLst/>
              <a:gdLst>
                <a:gd name="connsiteX0" fmla="*/ 177117 w 177116"/>
                <a:gd name="connsiteY0" fmla="*/ 88558 h 177116"/>
                <a:gd name="connsiteX1" fmla="*/ 88558 w 177116"/>
                <a:gd name="connsiteY1" fmla="*/ 177117 h 177116"/>
                <a:gd name="connsiteX2" fmla="*/ 0 w 177116"/>
                <a:gd name="connsiteY2" fmla="*/ 88558 h 177116"/>
                <a:gd name="connsiteX3" fmla="*/ 88558 w 177116"/>
                <a:gd name="connsiteY3" fmla="*/ 0 h 177116"/>
                <a:gd name="connsiteX4" fmla="*/ 177117 w 177116"/>
                <a:gd name="connsiteY4" fmla="*/ 88558 h 177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16" h="177116">
                  <a:moveTo>
                    <a:pt x="177117" y="88558"/>
                  </a:moveTo>
                  <a:cubicBezTo>
                    <a:pt x="177117" y="137467"/>
                    <a:pt x="137467" y="177117"/>
                    <a:pt x="88558" y="177117"/>
                  </a:cubicBezTo>
                  <a:cubicBezTo>
                    <a:pt x="39649" y="177117"/>
                    <a:pt x="0" y="137467"/>
                    <a:pt x="0" y="88558"/>
                  </a:cubicBezTo>
                  <a:cubicBezTo>
                    <a:pt x="0" y="39649"/>
                    <a:pt x="39649" y="0"/>
                    <a:pt x="88558" y="0"/>
                  </a:cubicBezTo>
                  <a:cubicBezTo>
                    <a:pt x="137467" y="0"/>
                    <a:pt x="177117" y="39649"/>
                    <a:pt x="177117" y="8855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09" name="圖形 182" descr="電梯 以實心填滿">
              <a:extLst>
                <a:ext uri="{FF2B5EF4-FFF2-40B4-BE49-F238E27FC236}">
                  <a16:creationId xmlns:a16="http://schemas.microsoft.com/office/drawing/2014/main" id="{41E88327-F6BE-48E8-8A9A-9DBA5A06688F}"/>
                </a:ext>
              </a:extLst>
            </p:cNvPr>
            <p:cNvSpPr/>
            <p:nvPr/>
          </p:nvSpPr>
          <p:spPr>
            <a:xfrm>
              <a:off x="10023191" y="2214701"/>
              <a:ext cx="425345" cy="761269"/>
            </a:xfrm>
            <a:custGeom>
              <a:avLst/>
              <a:gdLst>
                <a:gd name="connsiteX0" fmla="*/ 300864 w 425346"/>
                <a:gd name="connsiteY0" fmla="*/ 106363 h 761269"/>
                <a:gd name="connsiteX1" fmla="*/ 355044 w 425346"/>
                <a:gd name="connsiteY1" fmla="*/ 342637 h 761269"/>
                <a:gd name="connsiteX2" fmla="*/ 390467 w 425346"/>
                <a:gd name="connsiteY2" fmla="*/ 370975 h 761269"/>
                <a:gd name="connsiteX3" fmla="*/ 395781 w 425346"/>
                <a:gd name="connsiteY3" fmla="*/ 370975 h 761269"/>
                <a:gd name="connsiteX4" fmla="*/ 424833 w 425346"/>
                <a:gd name="connsiteY4" fmla="*/ 329950 h 761269"/>
                <a:gd name="connsiteX5" fmla="*/ 424119 w 425346"/>
                <a:gd name="connsiteY5" fmla="*/ 326696 h 761269"/>
                <a:gd name="connsiteX6" fmla="*/ 365671 w 425346"/>
                <a:gd name="connsiteY6" fmla="*/ 69115 h 761269"/>
                <a:gd name="connsiteX7" fmla="*/ 353273 w 425346"/>
                <a:gd name="connsiteY7" fmla="*/ 49632 h 761269"/>
                <a:gd name="connsiteX8" fmla="*/ 282426 w 425346"/>
                <a:gd name="connsiteY8" fmla="*/ 12438 h 761269"/>
                <a:gd name="connsiteX9" fmla="*/ 211579 w 425346"/>
                <a:gd name="connsiteY9" fmla="*/ 40 h 761269"/>
                <a:gd name="connsiteX10" fmla="*/ 140733 w 425346"/>
                <a:gd name="connsiteY10" fmla="*/ 12438 h 761269"/>
                <a:gd name="connsiteX11" fmla="*/ 69886 w 425346"/>
                <a:gd name="connsiteY11" fmla="*/ 49632 h 761269"/>
                <a:gd name="connsiteX12" fmla="*/ 57488 w 425346"/>
                <a:gd name="connsiteY12" fmla="*/ 69115 h 761269"/>
                <a:gd name="connsiteX13" fmla="*/ 1235 w 425346"/>
                <a:gd name="connsiteY13" fmla="*/ 325828 h 761269"/>
                <a:gd name="connsiteX14" fmla="*/ 26285 w 425346"/>
                <a:gd name="connsiteY14" fmla="*/ 369385 h 761269"/>
                <a:gd name="connsiteX15" fmla="*/ 29574 w 425346"/>
                <a:gd name="connsiteY15" fmla="*/ 370107 h 761269"/>
                <a:gd name="connsiteX16" fmla="*/ 34888 w 425346"/>
                <a:gd name="connsiteY16" fmla="*/ 370107 h 761269"/>
                <a:gd name="connsiteX17" fmla="*/ 70311 w 425346"/>
                <a:gd name="connsiteY17" fmla="*/ 341769 h 761269"/>
                <a:gd name="connsiteX18" fmla="*/ 123092 w 425346"/>
                <a:gd name="connsiteY18" fmla="*/ 107550 h 761269"/>
                <a:gd name="connsiteX19" fmla="*/ 123216 w 425346"/>
                <a:gd name="connsiteY19" fmla="*/ 107550 h 761269"/>
                <a:gd name="connsiteX20" fmla="*/ 123216 w 425346"/>
                <a:gd name="connsiteY20" fmla="*/ 761270 h 761269"/>
                <a:gd name="connsiteX21" fmla="*/ 194062 w 425346"/>
                <a:gd name="connsiteY21" fmla="*/ 761270 h 761269"/>
                <a:gd name="connsiteX22" fmla="*/ 194062 w 425346"/>
                <a:gd name="connsiteY22" fmla="*/ 389555 h 761269"/>
                <a:gd name="connsiteX23" fmla="*/ 229486 w 425346"/>
                <a:gd name="connsiteY23" fmla="*/ 389555 h 761269"/>
                <a:gd name="connsiteX24" fmla="*/ 229486 w 425346"/>
                <a:gd name="connsiteY24" fmla="*/ 761270 h 761269"/>
                <a:gd name="connsiteX25" fmla="*/ 300332 w 425346"/>
                <a:gd name="connsiteY25" fmla="*/ 761270 h 761269"/>
                <a:gd name="connsiteX26" fmla="*/ 300332 w 425346"/>
                <a:gd name="connsiteY26" fmla="*/ 106310 h 761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425346" h="761269">
                  <a:moveTo>
                    <a:pt x="300864" y="106363"/>
                  </a:moveTo>
                  <a:lnTo>
                    <a:pt x="355044" y="342637"/>
                  </a:lnTo>
                  <a:cubicBezTo>
                    <a:pt x="359057" y="359023"/>
                    <a:pt x="373599" y="370656"/>
                    <a:pt x="390467" y="370975"/>
                  </a:cubicBezTo>
                  <a:lnTo>
                    <a:pt x="395781" y="370975"/>
                  </a:lnTo>
                  <a:cubicBezTo>
                    <a:pt x="415132" y="367668"/>
                    <a:pt x="428140" y="349301"/>
                    <a:pt x="424833" y="329950"/>
                  </a:cubicBezTo>
                  <a:cubicBezTo>
                    <a:pt x="424647" y="328853"/>
                    <a:pt x="424408" y="327769"/>
                    <a:pt x="424119" y="326696"/>
                  </a:cubicBezTo>
                  <a:lnTo>
                    <a:pt x="365671" y="69115"/>
                  </a:lnTo>
                  <a:cubicBezTo>
                    <a:pt x="363965" y="61361"/>
                    <a:pt x="359574" y="54461"/>
                    <a:pt x="353273" y="49632"/>
                  </a:cubicBezTo>
                  <a:cubicBezTo>
                    <a:pt x="332270" y="32790"/>
                    <a:pt x="308214" y="20162"/>
                    <a:pt x="282426" y="12438"/>
                  </a:cubicBezTo>
                  <a:cubicBezTo>
                    <a:pt x="259576" y="4739"/>
                    <a:pt x="235687" y="557"/>
                    <a:pt x="211579" y="40"/>
                  </a:cubicBezTo>
                  <a:cubicBezTo>
                    <a:pt x="187383" y="-460"/>
                    <a:pt x="163320" y="3750"/>
                    <a:pt x="140733" y="12438"/>
                  </a:cubicBezTo>
                  <a:cubicBezTo>
                    <a:pt x="115244" y="20883"/>
                    <a:pt x="91312" y="33448"/>
                    <a:pt x="69886" y="49632"/>
                  </a:cubicBezTo>
                  <a:cubicBezTo>
                    <a:pt x="63584" y="54461"/>
                    <a:pt x="59193" y="61361"/>
                    <a:pt x="57488" y="69115"/>
                  </a:cubicBezTo>
                  <a:lnTo>
                    <a:pt x="1235" y="325828"/>
                  </a:lnTo>
                  <a:cubicBezTo>
                    <a:pt x="-3876" y="344773"/>
                    <a:pt x="7339" y="364275"/>
                    <a:pt x="26285" y="369385"/>
                  </a:cubicBezTo>
                  <a:cubicBezTo>
                    <a:pt x="27369" y="369679"/>
                    <a:pt x="28467" y="369920"/>
                    <a:pt x="29574" y="370107"/>
                  </a:cubicBezTo>
                  <a:lnTo>
                    <a:pt x="34888" y="370107"/>
                  </a:lnTo>
                  <a:cubicBezTo>
                    <a:pt x="51756" y="369789"/>
                    <a:pt x="66298" y="358156"/>
                    <a:pt x="70311" y="341769"/>
                  </a:cubicBezTo>
                  <a:lnTo>
                    <a:pt x="123092" y="107550"/>
                  </a:lnTo>
                  <a:lnTo>
                    <a:pt x="123216" y="107550"/>
                  </a:lnTo>
                  <a:lnTo>
                    <a:pt x="123216" y="761270"/>
                  </a:lnTo>
                  <a:lnTo>
                    <a:pt x="194062" y="761270"/>
                  </a:lnTo>
                  <a:lnTo>
                    <a:pt x="194062" y="389555"/>
                  </a:lnTo>
                  <a:lnTo>
                    <a:pt x="229486" y="389555"/>
                  </a:lnTo>
                  <a:lnTo>
                    <a:pt x="229486" y="761270"/>
                  </a:lnTo>
                  <a:lnTo>
                    <a:pt x="300332" y="761270"/>
                  </a:lnTo>
                  <a:lnTo>
                    <a:pt x="300332" y="10631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10" name="圖形 182" descr="電梯 以實心填滿">
              <a:extLst>
                <a:ext uri="{FF2B5EF4-FFF2-40B4-BE49-F238E27FC236}">
                  <a16:creationId xmlns:a16="http://schemas.microsoft.com/office/drawing/2014/main" id="{BE82F2EB-E11F-4959-A354-7AD47D18713E}"/>
                </a:ext>
              </a:extLst>
            </p:cNvPr>
            <p:cNvSpPr/>
            <p:nvPr/>
          </p:nvSpPr>
          <p:spPr>
            <a:xfrm>
              <a:off x="10146266" y="2020036"/>
              <a:ext cx="177116" cy="177116"/>
            </a:xfrm>
            <a:custGeom>
              <a:avLst/>
              <a:gdLst>
                <a:gd name="connsiteX0" fmla="*/ 177117 w 177116"/>
                <a:gd name="connsiteY0" fmla="*/ 88558 h 177116"/>
                <a:gd name="connsiteX1" fmla="*/ 88558 w 177116"/>
                <a:gd name="connsiteY1" fmla="*/ 177117 h 177116"/>
                <a:gd name="connsiteX2" fmla="*/ 0 w 177116"/>
                <a:gd name="connsiteY2" fmla="*/ 88558 h 177116"/>
                <a:gd name="connsiteX3" fmla="*/ 88558 w 177116"/>
                <a:gd name="connsiteY3" fmla="*/ 0 h 177116"/>
                <a:gd name="connsiteX4" fmla="*/ 177117 w 177116"/>
                <a:gd name="connsiteY4" fmla="*/ 88558 h 177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7116" h="177116">
                  <a:moveTo>
                    <a:pt x="177117" y="88558"/>
                  </a:moveTo>
                  <a:cubicBezTo>
                    <a:pt x="177117" y="137467"/>
                    <a:pt x="137467" y="177117"/>
                    <a:pt x="88558" y="177117"/>
                  </a:cubicBezTo>
                  <a:cubicBezTo>
                    <a:pt x="39649" y="177117"/>
                    <a:pt x="0" y="137467"/>
                    <a:pt x="0" y="88558"/>
                  </a:cubicBezTo>
                  <a:cubicBezTo>
                    <a:pt x="0" y="39649"/>
                    <a:pt x="39649" y="0"/>
                    <a:pt x="88558" y="0"/>
                  </a:cubicBezTo>
                  <a:cubicBezTo>
                    <a:pt x="137467" y="0"/>
                    <a:pt x="177117" y="39649"/>
                    <a:pt x="177117" y="88558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11" name="圖形 182" descr="電梯 以實心填滿">
              <a:extLst>
                <a:ext uri="{FF2B5EF4-FFF2-40B4-BE49-F238E27FC236}">
                  <a16:creationId xmlns:a16="http://schemas.microsoft.com/office/drawing/2014/main" id="{C9E1BF92-0366-4DAC-A7D0-009A1382635A}"/>
                </a:ext>
              </a:extLst>
            </p:cNvPr>
            <p:cNvSpPr/>
            <p:nvPr/>
          </p:nvSpPr>
          <p:spPr>
            <a:xfrm>
              <a:off x="9657884" y="1394146"/>
              <a:ext cx="337708" cy="230252"/>
            </a:xfrm>
            <a:custGeom>
              <a:avLst/>
              <a:gdLst>
                <a:gd name="connsiteX0" fmla="*/ 0 w 337708"/>
                <a:gd name="connsiteY0" fmla="*/ 230252 h 230251"/>
                <a:gd name="connsiteX1" fmla="*/ 168845 w 337708"/>
                <a:gd name="connsiteY1" fmla="*/ 0 h 230251"/>
                <a:gd name="connsiteX2" fmla="*/ 337708 w 337708"/>
                <a:gd name="connsiteY2" fmla="*/ 230252 h 230251"/>
                <a:gd name="connsiteX3" fmla="*/ 0 w 337708"/>
                <a:gd name="connsiteY3" fmla="*/ 230252 h 230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708" h="230251">
                  <a:moveTo>
                    <a:pt x="0" y="230252"/>
                  </a:moveTo>
                  <a:lnTo>
                    <a:pt x="168845" y="0"/>
                  </a:lnTo>
                  <a:lnTo>
                    <a:pt x="337708" y="230252"/>
                  </a:lnTo>
                  <a:lnTo>
                    <a:pt x="0" y="230252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  <p:sp>
          <p:nvSpPr>
            <p:cNvPr id="112" name="圖形 182" descr="電梯 以實心填滿">
              <a:extLst>
                <a:ext uri="{FF2B5EF4-FFF2-40B4-BE49-F238E27FC236}">
                  <a16:creationId xmlns:a16="http://schemas.microsoft.com/office/drawing/2014/main" id="{DD1CF133-3778-4E01-A977-D9CFDA0DAD4F}"/>
                </a:ext>
              </a:extLst>
            </p:cNvPr>
            <p:cNvSpPr/>
            <p:nvPr/>
          </p:nvSpPr>
          <p:spPr>
            <a:xfrm>
              <a:off x="9995592" y="1394961"/>
              <a:ext cx="336503" cy="229437"/>
            </a:xfrm>
            <a:custGeom>
              <a:avLst/>
              <a:gdLst>
                <a:gd name="connsiteX0" fmla="*/ 336504 w 336503"/>
                <a:gd name="connsiteY0" fmla="*/ 0 h 229436"/>
                <a:gd name="connsiteX1" fmla="*/ 168243 w 336503"/>
                <a:gd name="connsiteY1" fmla="*/ 229437 h 229436"/>
                <a:gd name="connsiteX2" fmla="*/ 0 w 336503"/>
                <a:gd name="connsiteY2" fmla="*/ 0 h 229436"/>
                <a:gd name="connsiteX3" fmla="*/ 336504 w 336503"/>
                <a:gd name="connsiteY3" fmla="*/ 0 h 22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6503" h="229436">
                  <a:moveTo>
                    <a:pt x="336504" y="0"/>
                  </a:moveTo>
                  <a:lnTo>
                    <a:pt x="168243" y="229437"/>
                  </a:lnTo>
                  <a:lnTo>
                    <a:pt x="0" y="0"/>
                  </a:lnTo>
                  <a:lnTo>
                    <a:pt x="336504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 w="1766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TW" altLang="en-US"/>
            </a:p>
          </p:txBody>
        </p:sp>
      </p:grpSp>
      <p:grpSp>
        <p:nvGrpSpPr>
          <p:cNvPr id="115" name="群組 114">
            <a:extLst>
              <a:ext uri="{FF2B5EF4-FFF2-40B4-BE49-F238E27FC236}">
                <a16:creationId xmlns:a16="http://schemas.microsoft.com/office/drawing/2014/main" id="{FFE5F3C2-D5DD-42FC-B5CB-FF192B63ECBD}"/>
              </a:ext>
            </a:extLst>
          </p:cNvPr>
          <p:cNvGrpSpPr/>
          <p:nvPr/>
        </p:nvGrpSpPr>
        <p:grpSpPr>
          <a:xfrm>
            <a:off x="4839915" y="809627"/>
            <a:ext cx="1518366" cy="1518329"/>
            <a:chOff x="-561639" y="-2415280"/>
            <a:chExt cx="2832265" cy="2832198"/>
          </a:xfrm>
        </p:grpSpPr>
        <p:grpSp>
          <p:nvGrpSpPr>
            <p:cNvPr id="116" name="群組 115">
              <a:extLst>
                <a:ext uri="{FF2B5EF4-FFF2-40B4-BE49-F238E27FC236}">
                  <a16:creationId xmlns:a16="http://schemas.microsoft.com/office/drawing/2014/main" id="{A10E3786-CE9F-4E74-8A0C-5C31D2BAFAF1}"/>
                </a:ext>
              </a:extLst>
            </p:cNvPr>
            <p:cNvGrpSpPr/>
            <p:nvPr/>
          </p:nvGrpSpPr>
          <p:grpSpPr>
            <a:xfrm>
              <a:off x="-160071" y="-2048447"/>
              <a:ext cx="2292515" cy="2158369"/>
              <a:chOff x="7000469" y="6789334"/>
              <a:chExt cx="1653679" cy="1556913"/>
            </a:xfrm>
          </p:grpSpPr>
          <p:pic>
            <p:nvPicPr>
              <p:cNvPr id="120" name="圖形 119" descr="遠端工作 以實心填滿">
                <a:extLst>
                  <a:ext uri="{FF2B5EF4-FFF2-40B4-BE49-F238E27FC236}">
                    <a16:creationId xmlns:a16="http://schemas.microsoft.com/office/drawing/2014/main" id="{2A3E4B80-C517-479F-8493-E38033834A2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1"/>
                  </a:ext>
                </a:extLst>
              </a:blip>
              <a:stretch>
                <a:fillRect/>
              </a:stretch>
            </p:blipFill>
            <p:spPr>
              <a:xfrm>
                <a:off x="7000469" y="6789334"/>
                <a:ext cx="1556913" cy="1556913"/>
              </a:xfrm>
              <a:prstGeom prst="rect">
                <a:avLst/>
              </a:prstGeom>
            </p:spPr>
          </p:pic>
          <p:grpSp>
            <p:nvGrpSpPr>
              <p:cNvPr id="121" name="群組 120">
                <a:extLst>
                  <a:ext uri="{FF2B5EF4-FFF2-40B4-BE49-F238E27FC236}">
                    <a16:creationId xmlns:a16="http://schemas.microsoft.com/office/drawing/2014/main" id="{8F0A725D-1FE1-4317-8C1A-2434EA907393}"/>
                  </a:ext>
                </a:extLst>
              </p:cNvPr>
              <p:cNvGrpSpPr/>
              <p:nvPr/>
            </p:nvGrpSpPr>
            <p:grpSpPr>
              <a:xfrm>
                <a:off x="8102615" y="7278190"/>
                <a:ext cx="551533" cy="543429"/>
                <a:chOff x="6321682" y="6871643"/>
                <a:chExt cx="928034" cy="914400"/>
              </a:xfrm>
            </p:grpSpPr>
            <p:sp>
              <p:nvSpPr>
                <p:cNvPr id="122" name="橢圓 121">
                  <a:extLst>
                    <a:ext uri="{FF2B5EF4-FFF2-40B4-BE49-F238E27FC236}">
                      <a16:creationId xmlns:a16="http://schemas.microsoft.com/office/drawing/2014/main" id="{CAEA1F01-29A1-4263-933D-152B02A57D21}"/>
                    </a:ext>
                  </a:extLst>
                </p:cNvPr>
                <p:cNvSpPr/>
                <p:nvPr/>
              </p:nvSpPr>
              <p:spPr>
                <a:xfrm>
                  <a:off x="6321682" y="6871643"/>
                  <a:ext cx="914400" cy="914400"/>
                </a:xfrm>
                <a:prstGeom prst="ellipse">
                  <a:avLst/>
                </a:prstGeom>
                <a:solidFill>
                  <a:schemeClr val="accent5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pic>
              <p:nvPicPr>
                <p:cNvPr id="123" name="圖形 122" descr="坐輪椅的人 以實心填滿">
                  <a:extLst>
                    <a:ext uri="{FF2B5EF4-FFF2-40B4-BE49-F238E27FC236}">
                      <a16:creationId xmlns:a16="http://schemas.microsoft.com/office/drawing/2014/main" id="{085BABD9-0AA3-4766-BFBE-DC213F7CB175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12">
                  <a:extLst>
                    <a:ext uri="{28A0092B-C50C-407E-A947-70E740481C1C}">
                      <a14:useLocalDpi xmlns:a14="http://schemas.microsoft.com/office/drawing/2010/main" val="0"/>
                    </a:ext>
                    <a:ext uri="{96DAC541-7B7A-43D3-8B79-37D633B846F1}">
                      <asvg:svgBlip xmlns:asvg="http://schemas.microsoft.com/office/drawing/2016/SVG/main" r:embed="rId13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6420841" y="6893847"/>
                  <a:ext cx="828875" cy="828879"/>
                </a:xfrm>
                <a:prstGeom prst="rect">
                  <a:avLst/>
                </a:prstGeom>
              </p:spPr>
            </p:pic>
          </p:grpSp>
        </p:grpSp>
        <p:grpSp>
          <p:nvGrpSpPr>
            <p:cNvPr id="117" name="群組 50">
              <a:extLst>
                <a:ext uri="{FF2B5EF4-FFF2-40B4-BE49-F238E27FC236}">
                  <a16:creationId xmlns:a16="http://schemas.microsoft.com/office/drawing/2014/main" id="{7EF6B145-F6E0-477E-B5D5-127C2467E5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-561639" y="-2415280"/>
              <a:ext cx="2832265" cy="2832198"/>
              <a:chOff x="335012" y="2431976"/>
              <a:chExt cx="1944216" cy="1944815"/>
            </a:xfrm>
          </p:grpSpPr>
          <p:sp>
            <p:nvSpPr>
              <p:cNvPr id="118" name="椭圆 35">
                <a:extLst>
                  <a:ext uri="{FF2B5EF4-FFF2-40B4-BE49-F238E27FC236}">
                    <a16:creationId xmlns:a16="http://schemas.microsoft.com/office/drawing/2014/main" id="{D637D7B3-AFB8-4283-B3E1-1659F6471EE1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5012" y="2431976"/>
                <a:ext cx="1944216" cy="1944861"/>
              </a:xfrm>
              <a:prstGeom prst="ellipse">
                <a:avLst/>
              </a:prstGeom>
              <a:noFill/>
              <a:ln w="76200" cap="flat" cmpd="sng" algn="ctr">
                <a:solidFill>
                  <a:sysClr val="window" lastClr="FFFFFF">
                    <a:lumMod val="85000"/>
                  </a:sysClr>
                </a:solidFill>
                <a:prstDash val="solid"/>
              </a:ln>
              <a:effectLst/>
            </p:spPr>
            <p:txBody>
              <a:bodyPr lIns="68568" tIns="34284" rIns="68568" bIns="34284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800" b="0" kern="0">
                  <a:solidFill>
                    <a:prstClr val="white"/>
                  </a:solidFill>
                  <a:latin typeface="Calibri"/>
                  <a:ea typeface="宋体"/>
                </a:endParaRPr>
              </a:p>
            </p:txBody>
          </p:sp>
          <p:sp>
            <p:nvSpPr>
              <p:cNvPr id="119" name="弧形 118">
                <a:extLst>
                  <a:ext uri="{FF2B5EF4-FFF2-40B4-BE49-F238E27FC236}">
                    <a16:creationId xmlns:a16="http://schemas.microsoft.com/office/drawing/2014/main" id="{E8561A1E-A44C-4B2F-AC5B-49D3F59C21CE}"/>
                  </a:ext>
                </a:extLst>
              </p:cNvPr>
              <p:cNvSpPr>
                <a:spLocks noChangeAspect="1"/>
              </p:cNvSpPr>
              <p:nvPr/>
            </p:nvSpPr>
            <p:spPr>
              <a:xfrm>
                <a:off x="335012" y="2431976"/>
                <a:ext cx="1944216" cy="1944861"/>
              </a:xfrm>
              <a:prstGeom prst="arc">
                <a:avLst>
                  <a:gd name="adj1" fmla="val 16200000"/>
                  <a:gd name="adj2" fmla="val 13210481"/>
                </a:avLst>
              </a:prstGeom>
              <a:noFill/>
              <a:ln w="76200" cap="flat" cmpd="sng" algn="ctr">
                <a:solidFill>
                  <a:srgbClr val="FFC000"/>
                </a:solidFill>
                <a:prstDash val="solid"/>
              </a:ln>
              <a:effectLst/>
            </p:spPr>
            <p:txBody>
              <a:bodyPr lIns="68568" tIns="34284" rIns="68568" bIns="34284"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kumimoji="0" lang="zh-CN" altLang="en-US" sz="1800" b="0" kern="0" dirty="0">
                  <a:solidFill>
                    <a:prstClr val="black"/>
                  </a:solidFill>
                  <a:latin typeface="Calibri"/>
                  <a:ea typeface="宋体"/>
                </a:endParaRPr>
              </a:p>
            </p:txBody>
          </p:sp>
        </p:grpSp>
      </p:grpSp>
      <p:grpSp>
        <p:nvGrpSpPr>
          <p:cNvPr id="124" name="群組 50">
            <a:extLst>
              <a:ext uri="{FF2B5EF4-FFF2-40B4-BE49-F238E27FC236}">
                <a16:creationId xmlns:a16="http://schemas.microsoft.com/office/drawing/2014/main" id="{805E3FC4-88A4-437C-BA83-0A87FB0877A8}"/>
              </a:ext>
            </a:extLst>
          </p:cNvPr>
          <p:cNvGrpSpPr>
            <a:grpSpLocks/>
          </p:cNvGrpSpPr>
          <p:nvPr/>
        </p:nvGrpSpPr>
        <p:grpSpPr bwMode="auto">
          <a:xfrm>
            <a:off x="4839915" y="2611920"/>
            <a:ext cx="1518367" cy="1518365"/>
            <a:chOff x="335012" y="2431976"/>
            <a:chExt cx="1944217" cy="1944862"/>
          </a:xfrm>
        </p:grpSpPr>
        <p:sp>
          <p:nvSpPr>
            <p:cNvPr id="125" name="椭圆 35">
              <a:extLst>
                <a:ext uri="{FF2B5EF4-FFF2-40B4-BE49-F238E27FC236}">
                  <a16:creationId xmlns:a16="http://schemas.microsoft.com/office/drawing/2014/main" id="{D5FFE9D2-923B-40C4-981A-A02A080E8B4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5012" y="2431976"/>
              <a:ext cx="1944216" cy="1944861"/>
            </a:xfrm>
            <a:prstGeom prst="ellipse">
              <a:avLst/>
            </a:prstGeom>
            <a:noFill/>
            <a:ln w="76200" cap="flat" cmpd="sng" algn="ctr">
              <a:solidFill>
                <a:sysClr val="window" lastClr="FFFFFF">
                  <a:lumMod val="85000"/>
                </a:sysClr>
              </a:solidFill>
              <a:prstDash val="solid"/>
            </a:ln>
            <a:effectLst/>
          </p:spPr>
          <p:txBody>
            <a:bodyPr lIns="68568" tIns="34284" rIns="68568" bIns="34284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 b="0" kern="0">
                <a:solidFill>
                  <a:prstClr val="white"/>
                </a:solidFill>
                <a:latin typeface="Calibri"/>
                <a:ea typeface="宋体"/>
              </a:endParaRPr>
            </a:p>
          </p:txBody>
        </p:sp>
        <p:sp>
          <p:nvSpPr>
            <p:cNvPr id="126" name="弧形 125">
              <a:extLst>
                <a:ext uri="{FF2B5EF4-FFF2-40B4-BE49-F238E27FC236}">
                  <a16:creationId xmlns:a16="http://schemas.microsoft.com/office/drawing/2014/main" id="{D77BBEEB-D3A2-4935-B5ED-F1B650F6C886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5013" y="2431976"/>
              <a:ext cx="1944216" cy="1944862"/>
            </a:xfrm>
            <a:prstGeom prst="arc">
              <a:avLst>
                <a:gd name="adj1" fmla="val 16200000"/>
                <a:gd name="adj2" fmla="val 13210481"/>
              </a:avLst>
            </a:prstGeom>
            <a:noFill/>
            <a:ln w="76200" cap="flat" cmpd="sng" algn="ctr">
              <a:solidFill>
                <a:srgbClr val="FFC000"/>
              </a:solidFill>
              <a:prstDash val="solid"/>
            </a:ln>
            <a:effectLst/>
          </p:spPr>
          <p:txBody>
            <a:bodyPr lIns="68568" tIns="34284" rIns="68568" bIns="34284"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zh-CN" altLang="en-US" sz="1800" b="0" kern="0" dirty="0">
                <a:solidFill>
                  <a:prstClr val="black"/>
                </a:solidFill>
                <a:latin typeface="Calibri"/>
                <a:ea typeface="宋体"/>
              </a:endParaRPr>
            </a:p>
          </p:txBody>
        </p:sp>
      </p:grpSp>
      <p:sp>
        <p:nvSpPr>
          <p:cNvPr id="127" name="椭圆 35">
            <a:extLst>
              <a:ext uri="{FF2B5EF4-FFF2-40B4-BE49-F238E27FC236}">
                <a16:creationId xmlns:a16="http://schemas.microsoft.com/office/drawing/2014/main" id="{4B1CF1BF-4C65-480A-9DC5-897615F41F60}"/>
              </a:ext>
            </a:extLst>
          </p:cNvPr>
          <p:cNvSpPr>
            <a:spLocks noChangeAspect="1"/>
          </p:cNvSpPr>
          <p:nvPr/>
        </p:nvSpPr>
        <p:spPr bwMode="auto">
          <a:xfrm>
            <a:off x="6803931" y="2646742"/>
            <a:ext cx="1518366" cy="1518365"/>
          </a:xfrm>
          <a:prstGeom prst="ellipse">
            <a:avLst/>
          </a:prstGeom>
          <a:noFill/>
          <a:ln w="762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b="0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28" name="椭圆 35">
            <a:extLst>
              <a:ext uri="{FF2B5EF4-FFF2-40B4-BE49-F238E27FC236}">
                <a16:creationId xmlns:a16="http://schemas.microsoft.com/office/drawing/2014/main" id="{3B535986-E661-4285-8361-1F682639CE5D}"/>
              </a:ext>
            </a:extLst>
          </p:cNvPr>
          <p:cNvSpPr>
            <a:spLocks noChangeAspect="1"/>
          </p:cNvSpPr>
          <p:nvPr/>
        </p:nvSpPr>
        <p:spPr bwMode="auto">
          <a:xfrm>
            <a:off x="2848777" y="2525933"/>
            <a:ext cx="1518366" cy="1518365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b="0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29" name="椭圆 35">
            <a:extLst>
              <a:ext uri="{FF2B5EF4-FFF2-40B4-BE49-F238E27FC236}">
                <a16:creationId xmlns:a16="http://schemas.microsoft.com/office/drawing/2014/main" id="{F7CBFB06-315B-4B0C-B0ED-6BE9E5C89FD4}"/>
              </a:ext>
            </a:extLst>
          </p:cNvPr>
          <p:cNvSpPr>
            <a:spLocks noChangeAspect="1"/>
          </p:cNvSpPr>
          <p:nvPr/>
        </p:nvSpPr>
        <p:spPr bwMode="auto">
          <a:xfrm>
            <a:off x="944757" y="4427980"/>
            <a:ext cx="1518366" cy="1518365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b="0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130" name="椭圆 35">
            <a:extLst>
              <a:ext uri="{FF2B5EF4-FFF2-40B4-BE49-F238E27FC236}">
                <a16:creationId xmlns:a16="http://schemas.microsoft.com/office/drawing/2014/main" id="{4503B503-9247-4F5A-9A89-06FCE028CB8F}"/>
              </a:ext>
            </a:extLst>
          </p:cNvPr>
          <p:cNvSpPr>
            <a:spLocks noChangeAspect="1"/>
          </p:cNvSpPr>
          <p:nvPr/>
        </p:nvSpPr>
        <p:spPr bwMode="auto">
          <a:xfrm>
            <a:off x="897946" y="2525933"/>
            <a:ext cx="1518366" cy="1518365"/>
          </a:xfrm>
          <a:prstGeom prst="ellipse">
            <a:avLst/>
          </a:prstGeom>
          <a:noFill/>
          <a:ln w="76200" cap="flat" cmpd="sng" algn="ctr">
            <a:solidFill>
              <a:sysClr val="window" lastClr="FFFFFF">
                <a:lumMod val="85000"/>
              </a:sysClr>
            </a:solidFill>
            <a:prstDash val="solid"/>
          </a:ln>
          <a:effectLst/>
        </p:spPr>
        <p:txBody>
          <a:bodyPr lIns="68568" tIns="34284" rIns="68568" bIns="34284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zh-CN" altLang="en-US" sz="1800" b="0" kern="0">
              <a:solidFill>
                <a:prstClr val="white"/>
              </a:solidFill>
              <a:latin typeface="Calibri"/>
              <a:ea typeface="宋体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marL="0" algn="ct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5800" b="1" kern="1200" dirty="0">
                <a:ln w="66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alpha val="98000"/>
                  </a:schemeClr>
                </a:solidFill>
                <a:effectLst>
                  <a:outerShdw dist="76200" dir="2700000" algn="tl" rotWithShape="0">
                    <a:schemeClr val="tx2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lang="en-US" sz="4400" b="1" kern="1200" dirty="0">
                <a:ln w="66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1">
                    <a:alpha val="98000"/>
                  </a:schemeClr>
                </a:solidFill>
                <a:effectLst>
                  <a:outerShdw dist="76200" dir="2700000" algn="tl" rotWithShape="0">
                    <a:schemeClr val="tx2"/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1698" y="5903772"/>
            <a:ext cx="2057400" cy="365125"/>
          </a:xfrm>
        </p:spPr>
        <p:txBody>
          <a:bodyPr/>
          <a:lstStyle>
            <a:lvl1pPr algn="ctr">
              <a:defRPr sz="2000" b="1">
                <a:solidFill>
                  <a:schemeClr val="tx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8988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群組 123">
            <a:extLst>
              <a:ext uri="{FF2B5EF4-FFF2-40B4-BE49-F238E27FC236}">
                <a16:creationId xmlns:a16="http://schemas.microsoft.com/office/drawing/2014/main" id="{354FA6DD-DE19-4A74-A025-C21B6A11A897}"/>
              </a:ext>
            </a:extLst>
          </p:cNvPr>
          <p:cNvGrpSpPr/>
          <p:nvPr/>
        </p:nvGrpSpPr>
        <p:grpSpPr>
          <a:xfrm>
            <a:off x="0" y="-1"/>
            <a:ext cx="9162946" cy="6880567"/>
            <a:chOff x="0" y="-1"/>
            <a:chExt cx="9162946" cy="6880567"/>
          </a:xfrm>
        </p:grpSpPr>
        <p:grpSp>
          <p:nvGrpSpPr>
            <p:cNvPr id="125" name="群組 124">
              <a:extLst>
                <a:ext uri="{FF2B5EF4-FFF2-40B4-BE49-F238E27FC236}">
                  <a16:creationId xmlns:a16="http://schemas.microsoft.com/office/drawing/2014/main" id="{3B1C145C-EE4F-4410-8ACF-EDCA0FD2EA23}"/>
                </a:ext>
              </a:extLst>
            </p:cNvPr>
            <p:cNvGrpSpPr/>
            <p:nvPr/>
          </p:nvGrpSpPr>
          <p:grpSpPr>
            <a:xfrm>
              <a:off x="0" y="-1"/>
              <a:ext cx="9162946" cy="6880567"/>
              <a:chOff x="0" y="-3727"/>
              <a:chExt cx="5756212" cy="5744309"/>
            </a:xfrm>
          </p:grpSpPr>
          <p:sp>
            <p:nvSpPr>
              <p:cNvPr id="127" name="矩形 126">
                <a:extLst>
                  <a:ext uri="{FF2B5EF4-FFF2-40B4-BE49-F238E27FC236}">
                    <a16:creationId xmlns:a16="http://schemas.microsoft.com/office/drawing/2014/main" id="{ECA7ED11-5F69-4713-A248-B4B7584C9D15}"/>
                  </a:ext>
                </a:extLst>
              </p:cNvPr>
              <p:cNvSpPr/>
              <p:nvPr/>
            </p:nvSpPr>
            <p:spPr>
              <a:xfrm>
                <a:off x="0" y="-3727"/>
                <a:ext cx="5744309" cy="57443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28" name="手繪多邊形: 圖案 127">
                <a:extLst>
                  <a:ext uri="{FF2B5EF4-FFF2-40B4-BE49-F238E27FC236}">
                    <a16:creationId xmlns:a16="http://schemas.microsoft.com/office/drawing/2014/main" id="{C2C07AB9-3E55-49A1-B9C2-CDBFF0D72625}"/>
                  </a:ext>
                </a:extLst>
              </p:cNvPr>
              <p:cNvSpPr/>
              <p:nvPr/>
            </p:nvSpPr>
            <p:spPr>
              <a:xfrm>
                <a:off x="1" y="-3726"/>
                <a:ext cx="5756211" cy="5725471"/>
              </a:xfrm>
              <a:custGeom>
                <a:avLst/>
                <a:gdLst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0 h 10799763"/>
                  <a:gd name="connsiteX3" fmla="*/ 10791074 w 10799763"/>
                  <a:gd name="connsiteY3" fmla="*/ 9087460 h 10799763"/>
                  <a:gd name="connsiteX4" fmla="*/ 10791074 w 10799763"/>
                  <a:gd name="connsiteY4" fmla="*/ 10799763 h 10799763"/>
                  <a:gd name="connsiteX5" fmla="*/ 0 w 10799763"/>
                  <a:gd name="connsiteY5" fmla="*/ 10799763 h 10799763"/>
                  <a:gd name="connsiteX6" fmla="*/ 0 w 10799763"/>
                  <a:gd name="connsiteY6" fmla="*/ 9087459 h 10799763"/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0 h 10799763"/>
                  <a:gd name="connsiteX3" fmla="*/ 10791074 w 10799763"/>
                  <a:gd name="connsiteY3" fmla="*/ 10799763 h 10799763"/>
                  <a:gd name="connsiteX4" fmla="*/ 0 w 10799763"/>
                  <a:gd name="connsiteY4" fmla="*/ 10799763 h 10799763"/>
                  <a:gd name="connsiteX5" fmla="*/ 0 w 10799763"/>
                  <a:gd name="connsiteY5" fmla="*/ 9087459 h 10799763"/>
                  <a:gd name="connsiteX6" fmla="*/ 9087459 w 10799763"/>
                  <a:gd name="connsiteY6" fmla="*/ 0 h 10799763"/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0 h 10799763"/>
                  <a:gd name="connsiteX3" fmla="*/ 10791074 w 10799763"/>
                  <a:gd name="connsiteY3" fmla="*/ 10799763 h 10799763"/>
                  <a:gd name="connsiteX4" fmla="*/ 0 w 10799763"/>
                  <a:gd name="connsiteY4" fmla="*/ 10799763 h 10799763"/>
                  <a:gd name="connsiteX5" fmla="*/ 0 w 10799763"/>
                  <a:gd name="connsiteY5" fmla="*/ 9087459 h 10799763"/>
                  <a:gd name="connsiteX6" fmla="*/ 9087459 w 10799763"/>
                  <a:gd name="connsiteY6" fmla="*/ 0 h 10799763"/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1074 w 10799763"/>
                  <a:gd name="connsiteY2" fmla="*/ 10799763 h 10799763"/>
                  <a:gd name="connsiteX3" fmla="*/ 0 w 10799763"/>
                  <a:gd name="connsiteY3" fmla="*/ 10799763 h 10799763"/>
                  <a:gd name="connsiteX4" fmla="*/ 0 w 10799763"/>
                  <a:gd name="connsiteY4" fmla="*/ 9087459 h 10799763"/>
                  <a:gd name="connsiteX5" fmla="*/ 9087459 w 10799763"/>
                  <a:gd name="connsiteY5" fmla="*/ 0 h 10799763"/>
                  <a:gd name="connsiteX0" fmla="*/ 9087459 w 10822141"/>
                  <a:gd name="connsiteY0" fmla="*/ 0 h 10799763"/>
                  <a:gd name="connsiteX1" fmla="*/ 10799763 w 10822141"/>
                  <a:gd name="connsiteY1" fmla="*/ 0 h 10799763"/>
                  <a:gd name="connsiteX2" fmla="*/ 10821931 w 10822141"/>
                  <a:gd name="connsiteY2" fmla="*/ 10799763 h 10799763"/>
                  <a:gd name="connsiteX3" fmla="*/ 0 w 10822141"/>
                  <a:gd name="connsiteY3" fmla="*/ 10799763 h 10799763"/>
                  <a:gd name="connsiteX4" fmla="*/ 0 w 10822141"/>
                  <a:gd name="connsiteY4" fmla="*/ 9087459 h 10799763"/>
                  <a:gd name="connsiteX5" fmla="*/ 9087459 w 10822141"/>
                  <a:gd name="connsiteY5" fmla="*/ 0 h 10799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822141" h="10799763">
                    <a:moveTo>
                      <a:pt x="9087459" y="0"/>
                    </a:moveTo>
                    <a:lnTo>
                      <a:pt x="10799763" y="0"/>
                    </a:lnTo>
                    <a:cubicBezTo>
                      <a:pt x="10796867" y="3599921"/>
                      <a:pt x="10824827" y="7199842"/>
                      <a:pt x="10821931" y="10799763"/>
                    </a:cubicBezTo>
                    <a:lnTo>
                      <a:pt x="0" y="10799763"/>
                    </a:lnTo>
                    <a:lnTo>
                      <a:pt x="0" y="9087459"/>
                    </a:lnTo>
                    <a:lnTo>
                      <a:pt x="9087459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126" name="矩形: 圓角 125">
              <a:extLst>
                <a:ext uri="{FF2B5EF4-FFF2-40B4-BE49-F238E27FC236}">
                  <a16:creationId xmlns:a16="http://schemas.microsoft.com/office/drawing/2014/main" id="{25561FCA-D239-45F9-BD50-43DCC234B072}"/>
                </a:ext>
              </a:extLst>
            </p:cNvPr>
            <p:cNvSpPr/>
            <p:nvPr/>
          </p:nvSpPr>
          <p:spPr>
            <a:xfrm>
              <a:off x="240565" y="244149"/>
              <a:ext cx="8662868" cy="6392265"/>
            </a:xfrm>
            <a:prstGeom prst="roundRect">
              <a:avLst>
                <a:gd name="adj" fmla="val 4888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2" name="標題 1">
            <a:extLst>
              <a:ext uri="{FF2B5EF4-FFF2-40B4-BE49-F238E27FC236}">
                <a16:creationId xmlns:a16="http://schemas.microsoft.com/office/drawing/2014/main" id="{FB493F86-0D71-491D-A4A2-C511CCCB6C8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 algn="ctr">
              <a:defRPr lang="zh-TW" altLang="en-US" sz="5200" b="1" kern="1200" dirty="0">
                <a:ln w="66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bg1">
                    <a:alpha val="98000"/>
                  </a:schemeClr>
                </a:solidFill>
                <a:effectLst>
                  <a:outerShdw dist="38100" dir="2700000" algn="tl" rotWithShape="0">
                    <a:schemeClr val="accent6">
                      <a:lumMod val="50000"/>
                    </a:scheme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 dirty="0"/>
              <a:t>簡報大綱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08C93CD-5094-4D3E-A25B-3322C11EF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EEDFA8F-E105-42ED-AE99-25BC6F28E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9" name="Slide Number Placeholder 5">
            <a:extLst>
              <a:ext uri="{FF2B5EF4-FFF2-40B4-BE49-F238E27FC236}">
                <a16:creationId xmlns:a16="http://schemas.microsoft.com/office/drawing/2014/main" id="{2967C1CC-18C0-4BA1-A969-2C8AF60B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7467" y="6162992"/>
            <a:ext cx="435765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27AA4619-CE71-4B99-8599-C66AA956043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1811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群組 11">
            <a:extLst>
              <a:ext uri="{FF2B5EF4-FFF2-40B4-BE49-F238E27FC236}">
                <a16:creationId xmlns:a16="http://schemas.microsoft.com/office/drawing/2014/main" id="{D413AC1D-4048-4D4D-8EAB-A9038A9F37D9}"/>
              </a:ext>
            </a:extLst>
          </p:cNvPr>
          <p:cNvGrpSpPr/>
          <p:nvPr/>
        </p:nvGrpSpPr>
        <p:grpSpPr>
          <a:xfrm>
            <a:off x="0" y="-1"/>
            <a:ext cx="9154333" cy="6880567"/>
            <a:chOff x="0" y="-1"/>
            <a:chExt cx="9154333" cy="6880567"/>
          </a:xfrm>
        </p:grpSpPr>
        <p:grpSp>
          <p:nvGrpSpPr>
            <p:cNvPr id="13" name="群組 12">
              <a:extLst>
                <a:ext uri="{FF2B5EF4-FFF2-40B4-BE49-F238E27FC236}">
                  <a16:creationId xmlns:a16="http://schemas.microsoft.com/office/drawing/2014/main" id="{30E1530B-E7FD-4F2B-950A-F78F62BA593F}"/>
                </a:ext>
              </a:extLst>
            </p:cNvPr>
            <p:cNvGrpSpPr/>
            <p:nvPr/>
          </p:nvGrpSpPr>
          <p:grpSpPr>
            <a:xfrm>
              <a:off x="0" y="-1"/>
              <a:ext cx="9154333" cy="6880567"/>
              <a:chOff x="0" y="-3727"/>
              <a:chExt cx="5750801" cy="5744309"/>
            </a:xfrm>
          </p:grpSpPr>
          <p:sp>
            <p:nvSpPr>
              <p:cNvPr id="15" name="矩形 14">
                <a:extLst>
                  <a:ext uri="{FF2B5EF4-FFF2-40B4-BE49-F238E27FC236}">
                    <a16:creationId xmlns:a16="http://schemas.microsoft.com/office/drawing/2014/main" id="{A78434EE-5DFC-4B12-B1BC-7ABD0E673B5C}"/>
                  </a:ext>
                </a:extLst>
              </p:cNvPr>
              <p:cNvSpPr/>
              <p:nvPr/>
            </p:nvSpPr>
            <p:spPr>
              <a:xfrm>
                <a:off x="0" y="-3727"/>
                <a:ext cx="5744309" cy="57443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6" name="手繪多邊形: 圖案 15">
                <a:extLst>
                  <a:ext uri="{FF2B5EF4-FFF2-40B4-BE49-F238E27FC236}">
                    <a16:creationId xmlns:a16="http://schemas.microsoft.com/office/drawing/2014/main" id="{C8F29086-6A0D-4F4E-A9EF-F71FF7F94986}"/>
                  </a:ext>
                </a:extLst>
              </p:cNvPr>
              <p:cNvSpPr/>
              <p:nvPr/>
            </p:nvSpPr>
            <p:spPr>
              <a:xfrm>
                <a:off x="2" y="-3726"/>
                <a:ext cx="5750799" cy="5725471"/>
              </a:xfrm>
              <a:custGeom>
                <a:avLst/>
                <a:gdLst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0 h 10799763"/>
                  <a:gd name="connsiteX3" fmla="*/ 10791074 w 10799763"/>
                  <a:gd name="connsiteY3" fmla="*/ 9087460 h 10799763"/>
                  <a:gd name="connsiteX4" fmla="*/ 10791074 w 10799763"/>
                  <a:gd name="connsiteY4" fmla="*/ 10799763 h 10799763"/>
                  <a:gd name="connsiteX5" fmla="*/ 0 w 10799763"/>
                  <a:gd name="connsiteY5" fmla="*/ 10799763 h 10799763"/>
                  <a:gd name="connsiteX6" fmla="*/ 0 w 10799763"/>
                  <a:gd name="connsiteY6" fmla="*/ 9087459 h 10799763"/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0 h 10799763"/>
                  <a:gd name="connsiteX3" fmla="*/ 10791074 w 10799763"/>
                  <a:gd name="connsiteY3" fmla="*/ 10799763 h 10799763"/>
                  <a:gd name="connsiteX4" fmla="*/ 0 w 10799763"/>
                  <a:gd name="connsiteY4" fmla="*/ 10799763 h 10799763"/>
                  <a:gd name="connsiteX5" fmla="*/ 0 w 10799763"/>
                  <a:gd name="connsiteY5" fmla="*/ 9087459 h 10799763"/>
                  <a:gd name="connsiteX6" fmla="*/ 9087459 w 10799763"/>
                  <a:gd name="connsiteY6" fmla="*/ 0 h 10799763"/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1 h 10799763"/>
                  <a:gd name="connsiteX3" fmla="*/ 10791074 w 10799763"/>
                  <a:gd name="connsiteY3" fmla="*/ 10799763 h 10799763"/>
                  <a:gd name="connsiteX4" fmla="*/ 0 w 10799763"/>
                  <a:gd name="connsiteY4" fmla="*/ 10799763 h 10799763"/>
                  <a:gd name="connsiteX5" fmla="*/ 0 w 10799763"/>
                  <a:gd name="connsiteY5" fmla="*/ 9087459 h 10799763"/>
                  <a:gd name="connsiteX6" fmla="*/ 9087459 w 10799763"/>
                  <a:gd name="connsiteY6" fmla="*/ 0 h 10799763"/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1074 w 10799763"/>
                  <a:gd name="connsiteY2" fmla="*/ 10799763 h 10799763"/>
                  <a:gd name="connsiteX3" fmla="*/ 0 w 10799763"/>
                  <a:gd name="connsiteY3" fmla="*/ 10799763 h 10799763"/>
                  <a:gd name="connsiteX4" fmla="*/ 0 w 10799763"/>
                  <a:gd name="connsiteY4" fmla="*/ 9087459 h 10799763"/>
                  <a:gd name="connsiteX5" fmla="*/ 9087459 w 10799763"/>
                  <a:gd name="connsiteY5" fmla="*/ 0 h 10799763"/>
                  <a:gd name="connsiteX0" fmla="*/ 9087459 w 10811967"/>
                  <a:gd name="connsiteY0" fmla="*/ 0 h 10799763"/>
                  <a:gd name="connsiteX1" fmla="*/ 10799763 w 10811967"/>
                  <a:gd name="connsiteY1" fmla="*/ 0 h 10799763"/>
                  <a:gd name="connsiteX2" fmla="*/ 10811646 w 10811967"/>
                  <a:gd name="connsiteY2" fmla="*/ 10799763 h 10799763"/>
                  <a:gd name="connsiteX3" fmla="*/ 0 w 10811967"/>
                  <a:gd name="connsiteY3" fmla="*/ 10799763 h 10799763"/>
                  <a:gd name="connsiteX4" fmla="*/ 0 w 10811967"/>
                  <a:gd name="connsiteY4" fmla="*/ 9087459 h 10799763"/>
                  <a:gd name="connsiteX5" fmla="*/ 9087459 w 10811967"/>
                  <a:gd name="connsiteY5" fmla="*/ 0 h 10799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0811967" h="10799763">
                    <a:moveTo>
                      <a:pt x="9087459" y="0"/>
                    </a:moveTo>
                    <a:lnTo>
                      <a:pt x="10799763" y="0"/>
                    </a:lnTo>
                    <a:cubicBezTo>
                      <a:pt x="10796867" y="3599921"/>
                      <a:pt x="10814542" y="7199842"/>
                      <a:pt x="10811646" y="10799763"/>
                    </a:cubicBezTo>
                    <a:lnTo>
                      <a:pt x="0" y="10799763"/>
                    </a:lnTo>
                    <a:lnTo>
                      <a:pt x="0" y="9087459"/>
                    </a:lnTo>
                    <a:lnTo>
                      <a:pt x="9087459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14" name="矩形: 圓角 13">
              <a:extLst>
                <a:ext uri="{FF2B5EF4-FFF2-40B4-BE49-F238E27FC236}">
                  <a16:creationId xmlns:a16="http://schemas.microsoft.com/office/drawing/2014/main" id="{7112AC5B-D23F-4744-A994-571F020A372E}"/>
                </a:ext>
              </a:extLst>
            </p:cNvPr>
            <p:cNvSpPr/>
            <p:nvPr/>
          </p:nvSpPr>
          <p:spPr>
            <a:xfrm>
              <a:off x="240565" y="244149"/>
              <a:ext cx="8662868" cy="6392265"/>
            </a:xfrm>
            <a:prstGeom prst="roundRect">
              <a:avLst>
                <a:gd name="adj" fmla="val 4888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19" name="Title 1">
            <a:extLst>
              <a:ext uri="{FF2B5EF4-FFF2-40B4-BE49-F238E27FC236}">
                <a16:creationId xmlns:a16="http://schemas.microsoft.com/office/drawing/2014/main" id="{DB07EB74-F1AD-49F9-930B-640130A00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29884"/>
            <a:ext cx="7886700" cy="898416"/>
          </a:xfrm>
        </p:spPr>
        <p:txBody>
          <a:bodyPr>
            <a:normAutofit/>
          </a:bodyPr>
          <a:lstStyle>
            <a:lvl1pPr marL="0" algn="l" defTabSz="457200" rtl="0" eaLnBrk="1" latinLnBrk="0" hangingPunct="1">
              <a:defRPr lang="en-US" sz="4000" b="1" kern="1200" dirty="0">
                <a:ln w="6600">
                  <a:noFill/>
                  <a:prstDash val="solid"/>
                </a:ln>
                <a:solidFill>
                  <a:schemeClr val="accent5">
                    <a:lumMod val="50000"/>
                    <a:alpha val="98000"/>
                  </a:schemeClr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B46949B7-B950-4202-9BEA-65B78C53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7467" y="6162992"/>
            <a:ext cx="435765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fld id="{27AA4619-CE71-4B99-8599-C66AA956043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1B03724-46FA-49E1-B459-38E98D8BCE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44047"/>
            <a:ext cx="7886700" cy="4873625"/>
          </a:xfrm>
        </p:spPr>
        <p:txBody>
          <a:bodyPr>
            <a:normAutofit/>
          </a:bodyPr>
          <a:lstStyle>
            <a:lvl1pPr marL="2286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R"/>
              <a:defRPr sz="240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685800" indent="-228600">
              <a:buClr>
                <a:schemeClr val="accent5">
                  <a:lumMod val="50000"/>
                </a:schemeClr>
              </a:buClr>
              <a:buFont typeface="Wingdings" panose="05000000000000000000" pitchFamily="2" charset="2"/>
              <a:buChar char="l"/>
              <a:defRPr sz="200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1143000" indent="-228600">
              <a:buFont typeface="微軟正黑體" panose="020B0604030504040204" pitchFamily="34" charset="-120"/>
              <a:buChar char="○"/>
              <a:defRPr sz="180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60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600">
                <a:solidFill>
                  <a:schemeClr val="accent5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870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FA3A5DB0-8398-4675-A2CB-35BB47139765}"/>
              </a:ext>
            </a:extLst>
          </p:cNvPr>
          <p:cNvSpPr txBox="1">
            <a:spLocks/>
          </p:cNvSpPr>
          <p:nvPr/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16099CC-64EA-4B4D-AD86-4896B979371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FD8F7CCD-3B1D-459A-8E0D-EF6A3E40B608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Date Placeholder 4">
            <a:extLst>
              <a:ext uri="{FF2B5EF4-FFF2-40B4-BE49-F238E27FC236}">
                <a16:creationId xmlns:a16="http://schemas.microsoft.com/office/drawing/2014/main" id="{89C75C38-6029-4594-BD00-85287C102A85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628650" y="6356351"/>
            <a:ext cx="20574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Footer Placeholder 5">
            <a:extLst>
              <a:ext uri="{FF2B5EF4-FFF2-40B4-BE49-F238E27FC236}">
                <a16:creationId xmlns:a16="http://schemas.microsoft.com/office/drawing/2014/main" id="{7CC2DEF3-7296-4375-988F-75FAC6D1C13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38EC08C1-F8D6-4B3B-8E52-F48FF358D96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AA4619-CE71-4B99-8599-C66AA956043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grpSp>
        <p:nvGrpSpPr>
          <p:cNvPr id="16" name="群組 15">
            <a:extLst>
              <a:ext uri="{FF2B5EF4-FFF2-40B4-BE49-F238E27FC236}">
                <a16:creationId xmlns:a16="http://schemas.microsoft.com/office/drawing/2014/main" id="{9941D893-2A4A-4E04-BEAC-3FF5055E5B6C}"/>
              </a:ext>
            </a:extLst>
          </p:cNvPr>
          <p:cNvGrpSpPr/>
          <p:nvPr/>
        </p:nvGrpSpPr>
        <p:grpSpPr>
          <a:xfrm>
            <a:off x="0" y="-1"/>
            <a:ext cx="9144000" cy="6880567"/>
            <a:chOff x="0" y="-1"/>
            <a:chExt cx="9144000" cy="6880567"/>
          </a:xfrm>
        </p:grpSpPr>
        <p:grpSp>
          <p:nvGrpSpPr>
            <p:cNvPr id="17" name="群組 16">
              <a:extLst>
                <a:ext uri="{FF2B5EF4-FFF2-40B4-BE49-F238E27FC236}">
                  <a16:creationId xmlns:a16="http://schemas.microsoft.com/office/drawing/2014/main" id="{CD42318F-11FD-4322-9ACD-08E20E7DE0AF}"/>
                </a:ext>
              </a:extLst>
            </p:cNvPr>
            <p:cNvGrpSpPr/>
            <p:nvPr/>
          </p:nvGrpSpPr>
          <p:grpSpPr>
            <a:xfrm>
              <a:off x="0" y="-1"/>
              <a:ext cx="9144000" cy="6880567"/>
              <a:chOff x="0" y="-3727"/>
              <a:chExt cx="5744310" cy="5744309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D7C7390B-0CAD-438E-A745-2B30DB300112}"/>
                  </a:ext>
                </a:extLst>
              </p:cNvPr>
              <p:cNvSpPr/>
              <p:nvPr/>
            </p:nvSpPr>
            <p:spPr>
              <a:xfrm>
                <a:off x="0" y="-3727"/>
                <a:ext cx="5744309" cy="57443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20" name="手繪多邊形: 圖案 19">
                <a:extLst>
                  <a:ext uri="{FF2B5EF4-FFF2-40B4-BE49-F238E27FC236}">
                    <a16:creationId xmlns:a16="http://schemas.microsoft.com/office/drawing/2014/main" id="{327F0377-20EC-4559-924A-B0D052C88772}"/>
                  </a:ext>
                </a:extLst>
              </p:cNvPr>
              <p:cNvSpPr/>
              <p:nvPr/>
            </p:nvSpPr>
            <p:spPr>
              <a:xfrm>
                <a:off x="1" y="-3726"/>
                <a:ext cx="5744309" cy="5725471"/>
              </a:xfrm>
              <a:custGeom>
                <a:avLst/>
                <a:gdLst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0 h 10799763"/>
                  <a:gd name="connsiteX3" fmla="*/ 10791074 w 10799763"/>
                  <a:gd name="connsiteY3" fmla="*/ 9087460 h 10799763"/>
                  <a:gd name="connsiteX4" fmla="*/ 10791074 w 10799763"/>
                  <a:gd name="connsiteY4" fmla="*/ 10799763 h 10799763"/>
                  <a:gd name="connsiteX5" fmla="*/ 0 w 10799763"/>
                  <a:gd name="connsiteY5" fmla="*/ 10799763 h 10799763"/>
                  <a:gd name="connsiteX6" fmla="*/ 0 w 10799763"/>
                  <a:gd name="connsiteY6" fmla="*/ 9087459 h 10799763"/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0 h 10799763"/>
                  <a:gd name="connsiteX3" fmla="*/ 10791074 w 10799763"/>
                  <a:gd name="connsiteY3" fmla="*/ 9087460 h 10799763"/>
                  <a:gd name="connsiteX4" fmla="*/ 10791074 w 10799763"/>
                  <a:gd name="connsiteY4" fmla="*/ 10799763 h 10799763"/>
                  <a:gd name="connsiteX5" fmla="*/ 0 w 10799763"/>
                  <a:gd name="connsiteY5" fmla="*/ 10799763 h 10799763"/>
                  <a:gd name="connsiteX6" fmla="*/ 0 w 10799763"/>
                  <a:gd name="connsiteY6" fmla="*/ 9087459 h 10799763"/>
                  <a:gd name="connsiteX7" fmla="*/ 9087459 w 10799763"/>
                  <a:gd name="connsiteY7" fmla="*/ 0 h 10799763"/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0 h 10799763"/>
                  <a:gd name="connsiteX3" fmla="*/ 10791074 w 10799763"/>
                  <a:gd name="connsiteY3" fmla="*/ 10799763 h 10799763"/>
                  <a:gd name="connsiteX4" fmla="*/ 0 w 10799763"/>
                  <a:gd name="connsiteY4" fmla="*/ 10799763 h 10799763"/>
                  <a:gd name="connsiteX5" fmla="*/ 0 w 10799763"/>
                  <a:gd name="connsiteY5" fmla="*/ 9087459 h 10799763"/>
                  <a:gd name="connsiteX6" fmla="*/ 9087459 w 10799763"/>
                  <a:gd name="connsiteY6" fmla="*/ 0 h 107997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799763" h="10799763">
                    <a:moveTo>
                      <a:pt x="9087459" y="0"/>
                    </a:moveTo>
                    <a:lnTo>
                      <a:pt x="10799763" y="0"/>
                    </a:lnTo>
                    <a:lnTo>
                      <a:pt x="10799763" y="9087460"/>
                    </a:lnTo>
                    <a:cubicBezTo>
                      <a:pt x="10796867" y="9658228"/>
                      <a:pt x="10793970" y="10228995"/>
                      <a:pt x="10791074" y="10799763"/>
                    </a:cubicBezTo>
                    <a:lnTo>
                      <a:pt x="0" y="10799763"/>
                    </a:lnTo>
                    <a:lnTo>
                      <a:pt x="0" y="9087459"/>
                    </a:lnTo>
                    <a:lnTo>
                      <a:pt x="9087459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18" name="矩形: 圓角 17">
              <a:extLst>
                <a:ext uri="{FF2B5EF4-FFF2-40B4-BE49-F238E27FC236}">
                  <a16:creationId xmlns:a16="http://schemas.microsoft.com/office/drawing/2014/main" id="{695E04CC-626C-4053-B6E2-830B3FA07018}"/>
                </a:ext>
              </a:extLst>
            </p:cNvPr>
            <p:cNvSpPr/>
            <p:nvPr/>
          </p:nvSpPr>
          <p:spPr>
            <a:xfrm>
              <a:off x="240565" y="244149"/>
              <a:ext cx="8662868" cy="6392265"/>
            </a:xfrm>
            <a:prstGeom prst="roundRect">
              <a:avLst>
                <a:gd name="adj" fmla="val 4888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D1BCF640-6137-4AB9-8B54-EAF2AFB74561}"/>
              </a:ext>
            </a:extLst>
          </p:cNvPr>
          <p:cNvSpPr txBox="1">
            <a:spLocks/>
          </p:cNvSpPr>
          <p:nvPr/>
        </p:nvSpPr>
        <p:spPr>
          <a:xfrm>
            <a:off x="8297467" y="6162992"/>
            <a:ext cx="435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AA4619-CE71-4B99-8599-C66AA956043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606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27AA4619-CE71-4B99-8599-C66AA956043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7D3653DC-2826-4AD3-89F4-8DED2C9ACBD9}"/>
              </a:ext>
            </a:extLst>
          </p:cNvPr>
          <p:cNvGrpSpPr/>
          <p:nvPr/>
        </p:nvGrpSpPr>
        <p:grpSpPr>
          <a:xfrm>
            <a:off x="0" y="-1"/>
            <a:ext cx="9170463" cy="6880567"/>
            <a:chOff x="0" y="-1"/>
            <a:chExt cx="9170463" cy="6880567"/>
          </a:xfrm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43AED87F-67A8-4C39-9DFA-6D500A6EEC6D}"/>
                </a:ext>
              </a:extLst>
            </p:cNvPr>
            <p:cNvGrpSpPr/>
            <p:nvPr/>
          </p:nvGrpSpPr>
          <p:grpSpPr>
            <a:xfrm>
              <a:off x="0" y="-1"/>
              <a:ext cx="9170463" cy="6880567"/>
              <a:chOff x="0" y="-3727"/>
              <a:chExt cx="5760934" cy="5744309"/>
            </a:xfrm>
          </p:grpSpPr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F56A56B8-F311-49BC-A7B4-E29EF65E0389}"/>
                  </a:ext>
                </a:extLst>
              </p:cNvPr>
              <p:cNvSpPr/>
              <p:nvPr/>
            </p:nvSpPr>
            <p:spPr>
              <a:xfrm>
                <a:off x="0" y="-3727"/>
                <a:ext cx="5744309" cy="5744309"/>
              </a:xfrm>
              <a:prstGeom prst="rect">
                <a:avLst/>
              </a:prstGeom>
              <a:solidFill>
                <a:schemeClr val="tx2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1" name="手繪多邊形: 圖案 10">
                <a:extLst>
                  <a:ext uri="{FF2B5EF4-FFF2-40B4-BE49-F238E27FC236}">
                    <a16:creationId xmlns:a16="http://schemas.microsoft.com/office/drawing/2014/main" id="{3891D850-7BB9-4B1A-AC62-BFE8C87B0F67}"/>
                  </a:ext>
                </a:extLst>
              </p:cNvPr>
              <p:cNvSpPr/>
              <p:nvPr/>
            </p:nvSpPr>
            <p:spPr>
              <a:xfrm>
                <a:off x="1" y="-3726"/>
                <a:ext cx="5760933" cy="5732741"/>
              </a:xfrm>
              <a:custGeom>
                <a:avLst/>
                <a:gdLst>
                  <a:gd name="connsiteX0" fmla="*/ 9087459 w 10799763"/>
                  <a:gd name="connsiteY0" fmla="*/ 0 h 10799763"/>
                  <a:gd name="connsiteX1" fmla="*/ 10799763 w 10799763"/>
                  <a:gd name="connsiteY1" fmla="*/ 0 h 10799763"/>
                  <a:gd name="connsiteX2" fmla="*/ 10799763 w 10799763"/>
                  <a:gd name="connsiteY2" fmla="*/ 9087460 h 10799763"/>
                  <a:gd name="connsiteX3" fmla="*/ 10791074 w 10799763"/>
                  <a:gd name="connsiteY3" fmla="*/ 9087460 h 10799763"/>
                  <a:gd name="connsiteX4" fmla="*/ 10791074 w 10799763"/>
                  <a:gd name="connsiteY4" fmla="*/ 10799763 h 10799763"/>
                  <a:gd name="connsiteX5" fmla="*/ 0 w 10799763"/>
                  <a:gd name="connsiteY5" fmla="*/ 10799763 h 10799763"/>
                  <a:gd name="connsiteX6" fmla="*/ 0 w 10799763"/>
                  <a:gd name="connsiteY6" fmla="*/ 9087459 h 10799763"/>
                  <a:gd name="connsiteX0" fmla="*/ 9087459 w 10811645"/>
                  <a:gd name="connsiteY0" fmla="*/ 0 h 10813476"/>
                  <a:gd name="connsiteX1" fmla="*/ 10799763 w 10811645"/>
                  <a:gd name="connsiteY1" fmla="*/ 0 h 10813476"/>
                  <a:gd name="connsiteX2" fmla="*/ 10799763 w 10811645"/>
                  <a:gd name="connsiteY2" fmla="*/ 9087460 h 10813476"/>
                  <a:gd name="connsiteX3" fmla="*/ 10791074 w 10811645"/>
                  <a:gd name="connsiteY3" fmla="*/ 9087460 h 10813476"/>
                  <a:gd name="connsiteX4" fmla="*/ 10811645 w 10811645"/>
                  <a:gd name="connsiteY4" fmla="*/ 10813476 h 10813476"/>
                  <a:gd name="connsiteX5" fmla="*/ 0 w 10811645"/>
                  <a:gd name="connsiteY5" fmla="*/ 10799763 h 10813476"/>
                  <a:gd name="connsiteX6" fmla="*/ 0 w 10811645"/>
                  <a:gd name="connsiteY6" fmla="*/ 9087459 h 10813476"/>
                  <a:gd name="connsiteX7" fmla="*/ 9087459 w 10811645"/>
                  <a:gd name="connsiteY7" fmla="*/ 0 h 10813476"/>
                  <a:gd name="connsiteX0" fmla="*/ 9087459 w 10811645"/>
                  <a:gd name="connsiteY0" fmla="*/ 0 h 10813476"/>
                  <a:gd name="connsiteX1" fmla="*/ 10799763 w 10811645"/>
                  <a:gd name="connsiteY1" fmla="*/ 0 h 10813476"/>
                  <a:gd name="connsiteX2" fmla="*/ 10799763 w 10811645"/>
                  <a:gd name="connsiteY2" fmla="*/ 9087460 h 10813476"/>
                  <a:gd name="connsiteX3" fmla="*/ 10811645 w 10811645"/>
                  <a:gd name="connsiteY3" fmla="*/ 10813476 h 10813476"/>
                  <a:gd name="connsiteX4" fmla="*/ 0 w 10811645"/>
                  <a:gd name="connsiteY4" fmla="*/ 10799763 h 10813476"/>
                  <a:gd name="connsiteX5" fmla="*/ 0 w 10811645"/>
                  <a:gd name="connsiteY5" fmla="*/ 9087459 h 10813476"/>
                  <a:gd name="connsiteX6" fmla="*/ 9087459 w 10811645"/>
                  <a:gd name="connsiteY6" fmla="*/ 0 h 10813476"/>
                  <a:gd name="connsiteX0" fmla="*/ 9087459 w 10831019"/>
                  <a:gd name="connsiteY0" fmla="*/ 0 h 10813476"/>
                  <a:gd name="connsiteX1" fmla="*/ 10799763 w 10831019"/>
                  <a:gd name="connsiteY1" fmla="*/ 0 h 10813476"/>
                  <a:gd name="connsiteX2" fmla="*/ 10830620 w 10831019"/>
                  <a:gd name="connsiteY2" fmla="*/ 9087461 h 10813476"/>
                  <a:gd name="connsiteX3" fmla="*/ 10811645 w 10831019"/>
                  <a:gd name="connsiteY3" fmla="*/ 10813476 h 10813476"/>
                  <a:gd name="connsiteX4" fmla="*/ 0 w 10831019"/>
                  <a:gd name="connsiteY4" fmla="*/ 10799763 h 10813476"/>
                  <a:gd name="connsiteX5" fmla="*/ 0 w 10831019"/>
                  <a:gd name="connsiteY5" fmla="*/ 9087459 h 10813476"/>
                  <a:gd name="connsiteX6" fmla="*/ 9087459 w 10831019"/>
                  <a:gd name="connsiteY6" fmla="*/ 0 h 1081347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0831019" h="10813476">
                    <a:moveTo>
                      <a:pt x="9087459" y="0"/>
                    </a:moveTo>
                    <a:lnTo>
                      <a:pt x="10799763" y="0"/>
                    </a:lnTo>
                    <a:cubicBezTo>
                      <a:pt x="10799763" y="3029153"/>
                      <a:pt x="10830620" y="6058308"/>
                      <a:pt x="10830620" y="9087461"/>
                    </a:cubicBezTo>
                    <a:cubicBezTo>
                      <a:pt x="10834581" y="9662800"/>
                      <a:pt x="10807684" y="10238137"/>
                      <a:pt x="10811645" y="10813476"/>
                    </a:cubicBezTo>
                    <a:lnTo>
                      <a:pt x="0" y="10799763"/>
                    </a:lnTo>
                    <a:lnTo>
                      <a:pt x="0" y="9087459"/>
                    </a:lnTo>
                    <a:lnTo>
                      <a:pt x="9087459" y="0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9" name="矩形: 圓角 8">
              <a:extLst>
                <a:ext uri="{FF2B5EF4-FFF2-40B4-BE49-F238E27FC236}">
                  <a16:creationId xmlns:a16="http://schemas.microsoft.com/office/drawing/2014/main" id="{0BCEFB74-416B-4F7F-A7E4-3AA1E174C03A}"/>
                </a:ext>
              </a:extLst>
            </p:cNvPr>
            <p:cNvSpPr/>
            <p:nvPr/>
          </p:nvSpPr>
          <p:spPr>
            <a:xfrm>
              <a:off x="240565" y="244149"/>
              <a:ext cx="8662868" cy="6392265"/>
            </a:xfrm>
            <a:prstGeom prst="roundRect">
              <a:avLst>
                <a:gd name="adj" fmla="val 4888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938EC6BB-7119-4203-9C6F-30B3F429F97B}"/>
              </a:ext>
            </a:extLst>
          </p:cNvPr>
          <p:cNvSpPr txBox="1">
            <a:spLocks/>
          </p:cNvSpPr>
          <p:nvPr/>
        </p:nvSpPr>
        <p:spPr>
          <a:xfrm>
            <a:off x="8297467" y="6162992"/>
            <a:ext cx="4357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kern="120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AA4619-CE71-4B99-8599-C66AA956043A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1784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98208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 i="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lnSpc>
                <a:spcPct val="100000"/>
              </a:lnSpc>
              <a:defRPr sz="1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lnSpc>
                <a:spcPct val="100000"/>
              </a:lnSpc>
              <a:defRPr sz="1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lnSpc>
                <a:spcPct val="100000"/>
              </a:lnSpc>
              <a:defRPr sz="1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lnSpc>
                <a:spcPct val="100000"/>
              </a:lnSpc>
              <a:defRPr sz="1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lnSpc>
                <a:spcPct val="100000"/>
              </a:lnSpc>
              <a:defRPr sz="15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1" name="標題 1">
            <a:extLst>
              <a:ext uri="{FF2B5EF4-FFF2-40B4-BE49-F238E27FC236}">
                <a16:creationId xmlns:a16="http://schemas.microsoft.com/office/drawing/2014/main" id="{ACC88116-C24A-44C9-8096-FAA6FA3440F0}"/>
              </a:ext>
            </a:extLst>
          </p:cNvPr>
          <p:cNvSpPr txBox="1">
            <a:spLocks/>
          </p:cNvSpPr>
          <p:nvPr/>
        </p:nvSpPr>
        <p:spPr>
          <a:xfrm>
            <a:off x="148755" y="296642"/>
            <a:ext cx="4538252" cy="120736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i="1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3200" b="1" i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公寓大廈物流配送</a:t>
            </a:r>
            <a:br>
              <a:rPr lang="en-US" altLang="zh-TW" sz="3200" b="1" i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3200" b="1" i="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媒合進度及待解決事項</a:t>
            </a:r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86B0DEE8-92B9-4E90-8AA2-C02845A584A0}"/>
              </a:ext>
            </a:extLst>
          </p:cNvPr>
          <p:cNvCxnSpPr/>
          <p:nvPr/>
        </p:nvCxnSpPr>
        <p:spPr>
          <a:xfrm flipV="1">
            <a:off x="0" y="1313895"/>
            <a:ext cx="9144000" cy="79899"/>
          </a:xfrm>
          <a:prstGeom prst="line">
            <a:avLst/>
          </a:prstGeom>
          <a:ln w="76200">
            <a:solidFill>
              <a:schemeClr val="bg2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內容版面配置區 2">
            <a:extLst>
              <a:ext uri="{FF2B5EF4-FFF2-40B4-BE49-F238E27FC236}">
                <a16:creationId xmlns:a16="http://schemas.microsoft.com/office/drawing/2014/main" id="{381E81B6-E387-4702-9C10-29BE7F6E9382}"/>
              </a:ext>
            </a:extLst>
          </p:cNvPr>
          <p:cNvSpPr txBox="1">
            <a:spLocks/>
          </p:cNvSpPr>
          <p:nvPr/>
        </p:nvSpPr>
        <p:spPr>
          <a:xfrm>
            <a:off x="7362147" y="1032814"/>
            <a:ext cx="2239962" cy="3063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b="1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zh-TW" altLang="en-US" sz="1600" dirty="0"/>
              <a:t>臺南市政府工務局</a:t>
            </a:r>
          </a:p>
        </p:txBody>
      </p:sp>
    </p:spTree>
    <p:extLst>
      <p:ext uri="{BB962C8B-B14F-4D97-AF65-F5344CB8AC3E}">
        <p14:creationId xmlns:p14="http://schemas.microsoft.com/office/powerpoint/2010/main" val="156643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65A23-E93E-4523-BB0B-C99CEAD264D5}" type="datetime1">
              <a:rPr lang="zh-TW" altLang="en-US" smtClean="0"/>
              <a:t>2024/3/13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D80C8-76EA-4315-BAB3-B5944060073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1C923FF1-473A-4337-A094-42EF5D4010CB}"/>
              </a:ext>
            </a:extLst>
          </p:cNvPr>
          <p:cNvSpPr txBox="1"/>
          <p:nvPr/>
        </p:nvSpPr>
        <p:spPr>
          <a:xfrm>
            <a:off x="6746056" y="81032"/>
            <a:ext cx="228128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臺南市政府工務局</a:t>
            </a:r>
            <a:endParaRPr lang="en-US" altLang="zh-TW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283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893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1" r:id="rId2"/>
    <p:sldLayoutId id="2147483667" r:id="rId3"/>
    <p:sldLayoutId id="2147483713" r:id="rId4"/>
    <p:sldLayoutId id="2147483710" r:id="rId5"/>
    <p:sldLayoutId id="2147483722" r:id="rId6"/>
    <p:sldLayoutId id="2147483723" r:id="rId7"/>
    <p:sldLayoutId id="2147483724" r:id="rId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7BF9AD-E17F-2314-CC97-7E5412351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927706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臺南市政府工務局</a:t>
            </a:r>
            <a:br>
              <a:rPr lang="en-US" altLang="zh-TW" dirty="0"/>
            </a:br>
            <a:r>
              <a:rPr lang="zh-TW" altLang="en-US" dirty="0"/>
              <a:t>違章建築及廣告物</a:t>
            </a:r>
            <a:br>
              <a:rPr lang="en-US" altLang="zh-TW" dirty="0"/>
            </a:br>
            <a:r>
              <a:rPr lang="zh-TW" altLang="en-US" dirty="0"/>
              <a:t>政令宣導</a:t>
            </a:r>
          </a:p>
        </p:txBody>
      </p:sp>
    </p:spTree>
    <p:extLst>
      <p:ext uri="{BB962C8B-B14F-4D97-AF65-F5344CB8AC3E}">
        <p14:creationId xmlns:p14="http://schemas.microsoft.com/office/powerpoint/2010/main" val="2713147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80F0CD-0817-195F-0BA4-CC5947E1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01688" indent="-801688"/>
            <a:r>
              <a:rPr lang="zh-TW" altLang="en-US" sz="3200" dirty="0"/>
              <a:t>一、違章建築定義及分類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935A51B-C9DA-022B-B340-96BC17AA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4619-CE71-4B99-8599-C66AA956043A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565F358-A2C8-34DC-B9C8-81271382E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44047"/>
            <a:ext cx="7886700" cy="51101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ts val="2400"/>
              </a:lnSpc>
              <a:buNone/>
            </a:pPr>
            <a:r>
              <a:rPr lang="zh-TW" altLang="en-US" sz="2200" b="1" dirty="0"/>
              <a:t>    本辦法所稱之違章建築，為建築法適用地區內，依法應申請當地主管建築機關之審查許可並發給執照方能建築，而擅自建築之建築物。</a:t>
            </a:r>
            <a:endParaRPr lang="en-US" altLang="zh-TW" sz="2200" b="1" dirty="0"/>
          </a:p>
          <a:p>
            <a:pPr marL="0" indent="0" algn="just">
              <a:lnSpc>
                <a:spcPts val="2400"/>
              </a:lnSpc>
              <a:buNone/>
            </a:pPr>
            <a:r>
              <a:rPr lang="en-US" altLang="zh-TW" sz="2200" b="1" dirty="0"/>
              <a:t>(</a:t>
            </a:r>
            <a:r>
              <a:rPr lang="zh-TW" altLang="en-US" sz="2200" b="1" dirty="0"/>
              <a:t>一</a:t>
            </a:r>
            <a:r>
              <a:rPr lang="en-US" altLang="zh-TW" sz="2200" b="1" dirty="0"/>
              <a:t>)</a:t>
            </a:r>
            <a:r>
              <a:rPr lang="zh-TW" altLang="en-US" sz="2200" b="1" dirty="0"/>
              <a:t>新違章建築：指民國九十九年十二月二十五日以後興建完成之違章建築。</a:t>
            </a:r>
            <a:endParaRPr lang="zh-TW" altLang="en-US" sz="2200" b="1" dirty="0">
              <a:solidFill>
                <a:srgbClr val="C00000"/>
              </a:solidFill>
            </a:endParaRPr>
          </a:p>
          <a:p>
            <a:pPr marL="0" indent="0" algn="just">
              <a:lnSpc>
                <a:spcPts val="2400"/>
              </a:lnSpc>
              <a:buNone/>
            </a:pPr>
            <a:r>
              <a:rPr lang="en-US" altLang="zh-TW" sz="2200" b="1" dirty="0"/>
              <a:t>(</a:t>
            </a:r>
            <a:r>
              <a:rPr lang="zh-TW" altLang="en-US" sz="2200" b="1" dirty="0"/>
              <a:t>二</a:t>
            </a:r>
            <a:r>
              <a:rPr lang="en-US" altLang="zh-TW" sz="2200" b="1" dirty="0"/>
              <a:t>)</a:t>
            </a:r>
            <a:r>
              <a:rPr lang="zh-TW" altLang="en-US" sz="2200" b="1" dirty="0"/>
              <a:t>既存違章建築：指民國九十九年十二月二十四日以前興建完成之違章建築。</a:t>
            </a:r>
            <a:endParaRPr lang="en-US" altLang="zh-TW" sz="2200" b="1" dirty="0"/>
          </a:p>
          <a:p>
            <a:pPr marL="0" indent="0" algn="just">
              <a:lnSpc>
                <a:spcPts val="2400"/>
              </a:lnSpc>
              <a:buNone/>
            </a:pPr>
            <a:r>
              <a:rPr lang="en-US" altLang="zh-TW" sz="2200" b="1" dirty="0"/>
              <a:t>(</a:t>
            </a:r>
            <a:r>
              <a:rPr lang="zh-TW" altLang="en-US" sz="2200" b="1" dirty="0"/>
              <a:t>三</a:t>
            </a:r>
            <a:r>
              <a:rPr lang="en-US" altLang="zh-TW" sz="2200" b="1" dirty="0"/>
              <a:t>)</a:t>
            </a:r>
            <a:r>
              <a:rPr lang="zh-TW" altLang="en-US" sz="2200" b="1" dirty="0"/>
              <a:t>施工中違章建築：未經申請建築許可擅自建造之建築物，違章建築其柱、樑、樓版、外牆結構體尚在施工中或其他違章建築施工尚未完成情事者。</a:t>
            </a:r>
            <a:endParaRPr lang="en-US" altLang="zh-TW" sz="2200" b="1" dirty="0"/>
          </a:p>
          <a:p>
            <a:pPr marL="0" indent="0" algn="just">
              <a:lnSpc>
                <a:spcPts val="2400"/>
              </a:lnSpc>
              <a:buNone/>
            </a:pPr>
            <a:r>
              <a:rPr lang="en-US" altLang="zh-TW" sz="2200" b="1" dirty="0"/>
              <a:t>(</a:t>
            </a:r>
            <a:r>
              <a:rPr lang="zh-TW" altLang="en-US" sz="2200" b="1" dirty="0"/>
              <a:t>四</a:t>
            </a:r>
            <a:r>
              <a:rPr lang="en-US" altLang="zh-TW" sz="2200" b="1" dirty="0"/>
              <a:t>)</a:t>
            </a:r>
            <a:r>
              <a:rPr lang="zh-TW" altLang="en-US" sz="2200" b="1" dirty="0"/>
              <a:t>非永久性建材：指除鋼筋混凝土、鋼骨、鋼骨鋼筋混凝土、加強磚造、磚石、木造以外之材料。</a:t>
            </a:r>
            <a:endParaRPr lang="en-US" altLang="zh-TW" sz="2200" b="1" dirty="0"/>
          </a:p>
          <a:p>
            <a:pPr marL="0" indent="0" algn="just">
              <a:lnSpc>
                <a:spcPts val="2400"/>
              </a:lnSpc>
              <a:buNone/>
            </a:pPr>
            <a:r>
              <a:rPr lang="en-US" altLang="zh-TW" sz="2200" b="1" dirty="0"/>
              <a:t>(</a:t>
            </a:r>
            <a:r>
              <a:rPr lang="zh-TW" altLang="en-US" sz="2200" b="1" dirty="0"/>
              <a:t>五</a:t>
            </a:r>
            <a:r>
              <a:rPr lang="en-US" altLang="zh-TW" sz="2200" b="1" dirty="0"/>
              <a:t>)</a:t>
            </a:r>
            <a:r>
              <a:rPr lang="zh-TW" altLang="en-US" sz="2200" b="1" dirty="0"/>
              <a:t>拍照列管：指違章情節輕微，得列入分類分期計畫處理，而予以拍照建檔，暫免查報處分。</a:t>
            </a:r>
            <a:endParaRPr lang="en-US" altLang="zh-TW" sz="2200" b="1" dirty="0"/>
          </a:p>
        </p:txBody>
      </p:sp>
    </p:spTree>
    <p:extLst>
      <p:ext uri="{BB962C8B-B14F-4D97-AF65-F5344CB8AC3E}">
        <p14:creationId xmlns:p14="http://schemas.microsoft.com/office/powerpoint/2010/main" val="1585639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080F0CD-0817-195F-0BA4-CC5947E13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01688" indent="-801688"/>
            <a:r>
              <a:rPr lang="zh-TW" altLang="en-US" sz="3200" dirty="0"/>
              <a:t>一、違章建築定義及分類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935A51B-C9DA-022B-B340-96BC17AA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4619-CE71-4B99-8599-C66AA956043A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565F358-A2C8-34DC-B9C8-81271382E8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44047"/>
            <a:ext cx="7886700" cy="51101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ts val="2400"/>
              </a:lnSpc>
              <a:buNone/>
            </a:pPr>
            <a:r>
              <a:rPr lang="zh-TW" altLang="en-US" sz="2200" b="1" dirty="0"/>
              <a:t>違章建築為建築物擅自增加高度或寬度等。</a:t>
            </a:r>
            <a:endParaRPr lang="en-US" altLang="zh-TW" sz="2200" b="1" dirty="0"/>
          </a:p>
          <a:p>
            <a:pPr marL="0" indent="0" algn="just">
              <a:lnSpc>
                <a:spcPts val="2400"/>
              </a:lnSpc>
              <a:buNone/>
            </a:pPr>
            <a:r>
              <a:rPr lang="zh-TW" altLang="en-US" sz="2200" b="1" dirty="0"/>
              <a:t>擅自變更室內裝修或室內裝修施工者非屬違章建築範疇。</a:t>
            </a:r>
            <a:endParaRPr lang="en-US" altLang="zh-TW" sz="2200" b="1" dirty="0"/>
          </a:p>
          <a:p>
            <a:pPr marL="0" indent="0" algn="just">
              <a:lnSpc>
                <a:spcPts val="2400"/>
              </a:lnSpc>
              <a:buNone/>
            </a:pPr>
            <a:r>
              <a:rPr lang="zh-TW" altLang="en-US" sz="2200" b="1" dirty="0"/>
              <a:t>警示錐防撞桿非建築物</a:t>
            </a:r>
            <a:endParaRPr lang="en-US" altLang="zh-TW" sz="2200" b="1" dirty="0"/>
          </a:p>
          <a:p>
            <a:pPr marL="0" indent="0" algn="just">
              <a:lnSpc>
                <a:spcPts val="2400"/>
              </a:lnSpc>
              <a:buNone/>
            </a:pPr>
            <a:endParaRPr lang="en-US" altLang="zh-TW" sz="2200" b="1" dirty="0"/>
          </a:p>
          <a:p>
            <a:pPr marL="0" indent="0" algn="just">
              <a:lnSpc>
                <a:spcPts val="2400"/>
              </a:lnSpc>
              <a:buNone/>
            </a:pPr>
            <a:endParaRPr lang="en-US" altLang="zh-TW" sz="2200" b="1" dirty="0"/>
          </a:p>
        </p:txBody>
      </p:sp>
    </p:spTree>
    <p:extLst>
      <p:ext uri="{BB962C8B-B14F-4D97-AF65-F5344CB8AC3E}">
        <p14:creationId xmlns:p14="http://schemas.microsoft.com/office/powerpoint/2010/main" val="2120574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9411FD-4AFB-7744-30E9-B94617ED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01688" indent="-801688"/>
            <a:r>
              <a:rPr lang="zh-TW" altLang="en-US" sz="3200" dirty="0"/>
              <a:t>二、優先拆除對象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308989C-6A5F-AAC6-2A47-C041FDD4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4619-CE71-4B99-8599-C66AA956043A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EE6956F-CB00-6874-CB1D-244CECC3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28300"/>
            <a:ext cx="7886700" cy="4873625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b="1" dirty="0"/>
              <a:t>(</a:t>
            </a:r>
            <a:r>
              <a:rPr lang="zh-TW" altLang="en-US" b="1" dirty="0"/>
              <a:t>一</a:t>
            </a:r>
            <a:r>
              <a:rPr lang="en-US" altLang="zh-TW" b="1" dirty="0"/>
              <a:t>)</a:t>
            </a:r>
            <a:r>
              <a:rPr lang="zh-TW" altLang="en-US" b="1" dirty="0"/>
              <a:t> 興辦公共建設而有拆除之必要者。</a:t>
            </a:r>
            <a:endParaRPr lang="en-US" altLang="zh-TW" b="1" dirty="0"/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TW" b="1" dirty="0"/>
              <a:t>(</a:t>
            </a:r>
            <a:r>
              <a:rPr lang="zh-TW" altLang="en-US" b="1" dirty="0"/>
              <a:t>二</a:t>
            </a:r>
            <a:r>
              <a:rPr lang="en-US" altLang="zh-TW" b="1" dirty="0"/>
              <a:t>)</a:t>
            </a:r>
            <a:r>
              <a:rPr lang="zh-TW" altLang="en-US" b="1" dirty="0"/>
              <a:t>影響公共安全者，其情形如下：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b="1" dirty="0"/>
              <a:t>１．占用建築技術規則建築設計施工編第九十九條所稱之屋頂避難平台，致法定面積不足。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b="1" dirty="0"/>
              <a:t>２．經本府經濟發展局認定供特定行業營業之建築物，違章建築增加室內面積，尚在營業中。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b="1" dirty="0"/>
              <a:t>３．其他經主管機關公告供公眾使用建築物，違章建築增加室內面積，尚在使用中。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b="1" dirty="0"/>
              <a:t>４．供營業使用之整幢違章建築。營業使用之對象由主管機關另定之。</a:t>
            </a:r>
          </a:p>
        </p:txBody>
      </p:sp>
    </p:spTree>
    <p:extLst>
      <p:ext uri="{BB962C8B-B14F-4D97-AF65-F5344CB8AC3E}">
        <p14:creationId xmlns:p14="http://schemas.microsoft.com/office/powerpoint/2010/main" val="319648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9411FD-4AFB-7744-30E9-B94617ED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01688" indent="-801688"/>
            <a:r>
              <a:rPr lang="zh-TW" altLang="en-US" sz="3200" dirty="0"/>
              <a:t>二、優先拆除對象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308989C-6A5F-AAC6-2A47-C041FDD4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4619-CE71-4B99-8599-C66AA956043A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EE6956F-CB00-6874-CB1D-244CECC3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942" y="958788"/>
            <a:ext cx="8700116" cy="5899212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（三）妨礙公共交通者，其情形如下：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１．占用屬道路交通管理處罰條例第三條第一項第一款所稱之公路、街道或巷衖，經道路主管機關限期消除障礙、拆除或採取其他改善措施，屆期未完成者。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２．占用供公眾通行之非計畫道路，經本府警察局限期消除障礙、拆除或採取其他改善措施，屆期未完成者。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（四）新違章建築，有下列各款情形之一者：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１．法定空地違建水平興建超過三十平方公尺（以牆中心線測量室內面積為準，但無牆壁之雨遮或棚架不在此限）。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２．法定空地垂直興建達二層樓以上。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３．屋頂垂直興建達二層樓以上違章建築。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４．占用法定騎樓，經本府警察局限期消除障礙、拆除或採取其他改善措施，屆期未完成者。</a:t>
            </a:r>
          </a:p>
        </p:txBody>
      </p:sp>
    </p:spTree>
    <p:extLst>
      <p:ext uri="{BB962C8B-B14F-4D97-AF65-F5344CB8AC3E}">
        <p14:creationId xmlns:p14="http://schemas.microsoft.com/office/powerpoint/2010/main" val="2715834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9411FD-4AFB-7744-30E9-B94617ED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01688" indent="-801688"/>
            <a:r>
              <a:rPr lang="zh-TW" altLang="en-US" sz="3200" dirty="0"/>
              <a:t>二、優先拆除對象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308989C-6A5F-AAC6-2A47-C041FDD4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4619-CE71-4B99-8599-C66AA956043A}" type="slidenum">
              <a:rPr lang="zh-TW" altLang="en-US" smtClean="0"/>
              <a:pPr/>
              <a:t>6</a:t>
            </a:fld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EE6956F-CB00-6874-CB1D-244CECC3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3064" y="967666"/>
            <a:ext cx="8700117" cy="5890334"/>
          </a:xfrm>
        </p:spPr>
        <p:txBody>
          <a:bodyPr vert="horz" lIns="91440" tIns="45720" rIns="91440" bIns="45720" rtlCol="0">
            <a:noAutofit/>
          </a:bodyPr>
          <a:lstStyle/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（五）既存違章建築，有下列各款情形之一者：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１．面臨道路之法定空地垂直增建達三層樓以上違章建築。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２．屋頂垂直增建達三層樓以上違章建築。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３．占用法定騎樓致淨空寬度未達一點五公尺，且經本府警察局限期消除障礙、拆除或採取其他改善措施，屆期未完成者。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（六）施工中違章建築，有下列各款情形之一者：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１．法定空地違建水平增建超過三十平方公尺（以牆中心線測量室內面積為準，但無牆壁之雨遮或棚架不在此限）。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２．法定空地垂直增建達二層樓以上。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３．屋頂垂直增建達二層樓以上。</a:t>
            </a:r>
          </a:p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sz="1600" b="1" dirty="0"/>
              <a:t>４．占用法定騎樓，經本府警察局限期消除障礙、拆除或採取其他改善措施，屆期未完成者。</a:t>
            </a:r>
            <a:endParaRPr lang="en-US" altLang="zh-TW" sz="1600" b="1" dirty="0"/>
          </a:p>
        </p:txBody>
      </p:sp>
    </p:spTree>
    <p:extLst>
      <p:ext uri="{BB962C8B-B14F-4D97-AF65-F5344CB8AC3E}">
        <p14:creationId xmlns:p14="http://schemas.microsoft.com/office/powerpoint/2010/main" val="34546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49411FD-4AFB-7744-30E9-B94617EDC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801688" indent="-801688"/>
            <a:r>
              <a:rPr lang="zh-TW" altLang="en-US" sz="3200" dirty="0"/>
              <a:t>二、優先拆除對象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308989C-6A5F-AAC6-2A47-C041FDD4F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4619-CE71-4B99-8599-C66AA956043A}" type="slidenum">
              <a:rPr lang="zh-TW" altLang="en-US" smtClean="0"/>
              <a:pPr/>
              <a:t>7</a:t>
            </a:fld>
            <a:endParaRPr lang="zh-TW" altLang="en-US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2EE6956F-CB00-6874-CB1D-244CECC3F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1228300"/>
            <a:ext cx="7886700" cy="48736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just">
              <a:lnSpc>
                <a:spcPts val="32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zh-TW" altLang="en-US" b="1" dirty="0"/>
              <a:t>（七）其他經主管機關或本府列入重大政策或專案執行而有拆除之必要者。</a:t>
            </a: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39096767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內容版面配置區 7" descr="一張含有 文字, 螢幕擷取畫面, 軟體, 字型 的圖片&#10;&#10;自動產生的描述">
            <a:extLst>
              <a:ext uri="{FF2B5EF4-FFF2-40B4-BE49-F238E27FC236}">
                <a16:creationId xmlns:a16="http://schemas.microsoft.com/office/drawing/2014/main" id="{1CD7C365-726B-AF4A-02AE-9FFF90BB1F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790" t="10017" r="25236" b="2470"/>
          <a:stretch/>
        </p:blipFill>
        <p:spPr>
          <a:xfrm>
            <a:off x="0" y="1355066"/>
            <a:ext cx="3368293" cy="4735380"/>
          </a:xfrm>
        </p:spPr>
      </p:pic>
      <p:pic>
        <p:nvPicPr>
          <p:cNvPr id="10" name="圖片 9" descr="一張含有 文字, 螢幕擷取畫面, 數字, 軟體 的圖片&#10;&#10;自動產生的描述">
            <a:extLst>
              <a:ext uri="{FF2B5EF4-FFF2-40B4-BE49-F238E27FC236}">
                <a16:creationId xmlns:a16="http://schemas.microsoft.com/office/drawing/2014/main" id="{CFAD6AB3-65C3-333D-F4F1-AC3E9AF7B0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57" t="15542" r="29709" b="6848"/>
          <a:stretch/>
        </p:blipFill>
        <p:spPr>
          <a:xfrm>
            <a:off x="3414543" y="1355065"/>
            <a:ext cx="2844213" cy="4735381"/>
          </a:xfrm>
          <a:prstGeom prst="rect">
            <a:avLst/>
          </a:prstGeom>
        </p:spPr>
      </p:pic>
      <p:pic>
        <p:nvPicPr>
          <p:cNvPr id="12" name="圖片 11" descr="一張含有 文字, 螢幕擷取畫面, 軟體, 數字 的圖片&#10;&#10;自動產生的描述">
            <a:extLst>
              <a:ext uri="{FF2B5EF4-FFF2-40B4-BE49-F238E27FC236}">
                <a16:creationId xmlns:a16="http://schemas.microsoft.com/office/drawing/2014/main" id="{50758BE0-17CE-02D1-C767-D50748B20C07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757" t="13751" r="29709" b="9705"/>
          <a:stretch/>
        </p:blipFill>
        <p:spPr>
          <a:xfrm>
            <a:off x="6258756" y="1355065"/>
            <a:ext cx="2885244" cy="4735381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9080F0CD-0817-195F-0BA4-CC5947E138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329884"/>
            <a:ext cx="7886700" cy="898416"/>
          </a:xfrm>
        </p:spPr>
        <p:txBody>
          <a:bodyPr anchor="ctr">
            <a:normAutofit/>
          </a:bodyPr>
          <a:lstStyle/>
          <a:p>
            <a:pPr marL="801688" indent="-801688"/>
            <a:r>
              <a:rPr lang="zh-TW" altLang="en-US"/>
              <a:t>三、優先拆除順序</a:t>
            </a: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8935A51B-C9DA-022B-B340-96BC17AA6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7467" y="6162992"/>
            <a:ext cx="43576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27AA4619-CE71-4B99-8599-C66AA956043A}" type="slidenum">
              <a:rPr lang="zh-TW" altLang="en-US" smtClean="0"/>
              <a:pPr>
                <a:spcAft>
                  <a:spcPts val="600"/>
                </a:spcAft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8161780"/>
      </p:ext>
    </p:extLst>
  </p:cSld>
  <p:clrMapOvr>
    <a:masterClrMapping/>
  </p:clrMapOvr>
</p:sld>
</file>

<file path=ppt/theme/theme1.xml><?xml version="1.0" encoding="utf-8"?>
<a:theme xmlns:a="http://schemas.openxmlformats.org/drawingml/2006/main" name="佈景主題1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1" id="{FAEAC01B-3219-400A-B7AE-F2F4A08BE4A0}" vid="{290E52D1-9F99-4B30-9945-4C11E9DF5D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佈景主題1</Template>
  <TotalTime>516</TotalTime>
  <Words>756</Words>
  <Application>Microsoft Office PowerPoint</Application>
  <PresentationFormat>如螢幕大小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微軟正黑體</vt:lpstr>
      <vt:lpstr>Arial</vt:lpstr>
      <vt:lpstr>Calibri</vt:lpstr>
      <vt:lpstr>Calibri Light</vt:lpstr>
      <vt:lpstr>Wingdings</vt:lpstr>
      <vt:lpstr>佈景主題1</vt:lpstr>
      <vt:lpstr>臺南市政府工務局 違章建築及廣告物 政令宣導</vt:lpstr>
      <vt:lpstr>一、違章建築定義及分類</vt:lpstr>
      <vt:lpstr>一、違章建築定義及分類</vt:lpstr>
      <vt:lpstr>二、優先拆除對象</vt:lpstr>
      <vt:lpstr>二、優先拆除對象</vt:lpstr>
      <vt:lpstr>二、優先拆除對象</vt:lpstr>
      <vt:lpstr>二、優先拆除對象</vt:lpstr>
      <vt:lpstr>三、優先拆除順序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111.5.31專案執行報告</dc:title>
  <dc:creator>工務局</dc:creator>
  <cp:lastModifiedBy>工務局</cp:lastModifiedBy>
  <cp:revision>66</cp:revision>
  <cp:lastPrinted>2022-05-30T02:50:10Z</cp:lastPrinted>
  <dcterms:created xsi:type="dcterms:W3CDTF">2022-05-25T09:10:12Z</dcterms:created>
  <dcterms:modified xsi:type="dcterms:W3CDTF">2024-03-13T08:10:41Z</dcterms:modified>
</cp:coreProperties>
</file>