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5" r:id="rId3"/>
    <p:sldId id="260" r:id="rId4"/>
    <p:sldId id="272" r:id="rId5"/>
    <p:sldId id="273" r:id="rId6"/>
    <p:sldId id="274" r:id="rId7"/>
    <p:sldId id="261" r:id="rId8"/>
    <p:sldId id="266" r:id="rId9"/>
    <p:sldId id="271" r:id="rId10"/>
    <p:sldId id="267" r:id="rId11"/>
    <p:sldId id="269" r:id="rId12"/>
    <p:sldId id="270" r:id="rId13"/>
    <p:sldId id="268" r:id="rId1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showGuides="1">
      <p:cViewPr varScale="1">
        <p:scale>
          <a:sx n="70" d="100"/>
          <a:sy n="70" d="100"/>
        </p:scale>
        <p:origin x="1512" y="66"/>
      </p:cViewPr>
      <p:guideLst/>
    </p:cSldViewPr>
  </p:slideViewPr>
  <p:notesTextViewPr>
    <p:cViewPr>
      <p:scale>
        <a:sx n="3" d="2"/>
        <a:sy n="3" d="2"/>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70" name="矩形 69">
            <a:extLst>
              <a:ext uri="{FF2B5EF4-FFF2-40B4-BE49-F238E27FC236}">
                <a16:creationId xmlns:a16="http://schemas.microsoft.com/office/drawing/2014/main" id="{954F95CF-F715-41A0-B0D7-9101B0C0038D}"/>
              </a:ext>
            </a:extLst>
          </p:cNvPr>
          <p:cNvSpPr/>
          <p:nvPr/>
        </p:nvSpPr>
        <p:spPr>
          <a:xfrm>
            <a:off x="0" y="0"/>
            <a:ext cx="9143998" cy="688056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6" name="矩形: 圓角 135">
            <a:extLst>
              <a:ext uri="{FF2B5EF4-FFF2-40B4-BE49-F238E27FC236}">
                <a16:creationId xmlns:a16="http://schemas.microsoft.com/office/drawing/2014/main" id="{AF4B7C48-FF09-4D68-9130-03E3FD58C67D}"/>
              </a:ext>
            </a:extLst>
          </p:cNvPr>
          <p:cNvSpPr/>
          <p:nvPr/>
        </p:nvSpPr>
        <p:spPr>
          <a:xfrm>
            <a:off x="240565" y="244149"/>
            <a:ext cx="8662868" cy="6392265"/>
          </a:xfrm>
          <a:prstGeom prst="roundRect">
            <a:avLst>
              <a:gd name="adj" fmla="val 488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2" name="Rectangle 3">
            <a:extLst>
              <a:ext uri="{FF2B5EF4-FFF2-40B4-BE49-F238E27FC236}">
                <a16:creationId xmlns:a16="http://schemas.microsoft.com/office/drawing/2014/main" id="{868BD48C-915E-4021-B23B-AEA6D8AFB9CF}"/>
              </a:ext>
            </a:extLst>
          </p:cNvPr>
          <p:cNvSpPr txBox="1">
            <a:spLocks noChangeArrowheads="1"/>
          </p:cNvSpPr>
          <p:nvPr/>
        </p:nvSpPr>
        <p:spPr bwMode="auto">
          <a:xfrm>
            <a:off x="172977" y="1948869"/>
            <a:ext cx="8713788" cy="42179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buFont typeface="Wingdings" panose="05000000000000000000" pitchFamily="2" charset="2"/>
              <a:buNone/>
              <a:defRPr/>
            </a:pPr>
            <a:endParaRPr lang="en-US" altLang="zh-TW" sz="4800" dirty="0">
              <a:gradFill>
                <a:gsLst>
                  <a:gs pos="1000">
                    <a:srgbClr val="103230"/>
                  </a:gs>
                  <a:gs pos="100000">
                    <a:srgbClr val="5279AE"/>
                  </a:gs>
                </a:gsLst>
                <a:lin ang="5400000" scaled="0"/>
              </a:gradFill>
              <a:effectLst>
                <a:outerShdw blurRad="38100" dist="38100" dir="2700000" algn="tl">
                  <a:srgbClr val="C0C0C0"/>
                </a:outerShdw>
              </a:effectLst>
              <a:latin typeface="微軟正黑體" panose="020B0604030504040204" pitchFamily="34" charset="-120"/>
              <a:ea typeface="+mj-ea"/>
              <a:cs typeface="+mj-cs"/>
            </a:endParaRPr>
          </a:p>
          <a:p>
            <a:pPr marL="0" indent="0" algn="ctr">
              <a:spcBef>
                <a:spcPct val="0"/>
              </a:spcBef>
              <a:buFont typeface="Wingdings" panose="05000000000000000000" pitchFamily="2" charset="2"/>
              <a:buNone/>
              <a:defRPr/>
            </a:pPr>
            <a:endParaRPr lang="en-US" altLang="zh-TW" sz="2600" dirty="0">
              <a:solidFill>
                <a:srgbClr val="920000"/>
              </a:solidFill>
              <a:latin typeface="微軟正黑體" panose="020B0604030504040204" pitchFamily="34" charset="-120"/>
            </a:endParaRPr>
          </a:p>
          <a:p>
            <a:pPr marL="0" indent="0" algn="ctr">
              <a:spcBef>
                <a:spcPct val="0"/>
              </a:spcBef>
              <a:buFont typeface="Wingdings" panose="05000000000000000000" pitchFamily="2" charset="2"/>
              <a:buNone/>
              <a:defRPr/>
            </a:pPr>
            <a:endParaRPr lang="en-US" altLang="zh-TW" sz="2600" dirty="0">
              <a:solidFill>
                <a:srgbClr val="920000"/>
              </a:solidFill>
              <a:latin typeface="微軟正黑體" panose="020B0604030504040204" pitchFamily="34" charset="-120"/>
            </a:endParaRPr>
          </a:p>
          <a:p>
            <a:pPr marL="0" indent="0" algn="ctr">
              <a:spcBef>
                <a:spcPct val="0"/>
              </a:spcBef>
              <a:buFont typeface="Wingdings" panose="05000000000000000000" pitchFamily="2" charset="2"/>
              <a:buNone/>
              <a:defRPr/>
            </a:pPr>
            <a:endParaRPr lang="en-US" altLang="zh-TW" sz="2600" dirty="0">
              <a:solidFill>
                <a:srgbClr val="920000"/>
              </a:solidFill>
              <a:latin typeface="微軟正黑體" panose="020B0604030504040204" pitchFamily="34" charset="-120"/>
            </a:endParaRPr>
          </a:p>
          <a:p>
            <a:pPr marL="0" indent="0" algn="ctr">
              <a:spcBef>
                <a:spcPct val="0"/>
              </a:spcBef>
              <a:buFont typeface="Wingdings" panose="05000000000000000000" pitchFamily="2" charset="2"/>
              <a:buNone/>
              <a:defRPr/>
            </a:pPr>
            <a:endParaRPr lang="zh-TW" altLang="en-US" sz="2400" dirty="0">
              <a:solidFill>
                <a:srgbClr val="920000"/>
              </a:solidFill>
              <a:latin typeface="微軟正黑體" panose="020B0604030504040204" pitchFamily="34" charset="-120"/>
            </a:endParaRPr>
          </a:p>
        </p:txBody>
      </p:sp>
      <p:grpSp>
        <p:nvGrpSpPr>
          <p:cNvPr id="73" name="群組 72">
            <a:extLst>
              <a:ext uri="{FF2B5EF4-FFF2-40B4-BE49-F238E27FC236}">
                <a16:creationId xmlns:a16="http://schemas.microsoft.com/office/drawing/2014/main" id="{AF8B1BAC-F7E9-4604-A9B1-2EB8329828EA}"/>
              </a:ext>
            </a:extLst>
          </p:cNvPr>
          <p:cNvGrpSpPr/>
          <p:nvPr/>
        </p:nvGrpSpPr>
        <p:grpSpPr>
          <a:xfrm>
            <a:off x="6758542" y="809627"/>
            <a:ext cx="1518367" cy="1518329"/>
            <a:chOff x="5000754" y="-2890678"/>
            <a:chExt cx="2832265" cy="2832198"/>
          </a:xfrm>
        </p:grpSpPr>
        <p:grpSp>
          <p:nvGrpSpPr>
            <p:cNvPr id="74" name="群組 73">
              <a:extLst>
                <a:ext uri="{FF2B5EF4-FFF2-40B4-BE49-F238E27FC236}">
                  <a16:creationId xmlns:a16="http://schemas.microsoft.com/office/drawing/2014/main" id="{C99E5C48-83CB-4B97-B402-9EFB200F4301}"/>
                </a:ext>
              </a:extLst>
            </p:cNvPr>
            <p:cNvGrpSpPr/>
            <p:nvPr/>
          </p:nvGrpSpPr>
          <p:grpSpPr>
            <a:xfrm>
              <a:off x="5282628" y="-2667770"/>
              <a:ext cx="2358411" cy="2359088"/>
              <a:chOff x="9036623" y="4650892"/>
              <a:chExt cx="1735023" cy="1735521"/>
            </a:xfrm>
          </p:grpSpPr>
          <p:pic>
            <p:nvPicPr>
              <p:cNvPr id="78" name="圖形 77" descr="城市 以實心填滿">
                <a:extLst>
                  <a:ext uri="{FF2B5EF4-FFF2-40B4-BE49-F238E27FC236}">
                    <a16:creationId xmlns:a16="http://schemas.microsoft.com/office/drawing/2014/main" id="{DDC3DC13-F095-45E2-A7F0-8B5BAF793D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36623" y="4650892"/>
                <a:ext cx="1735023" cy="1735023"/>
              </a:xfrm>
              <a:prstGeom prst="rect">
                <a:avLst/>
              </a:prstGeom>
            </p:spPr>
          </p:pic>
          <p:pic>
            <p:nvPicPr>
              <p:cNvPr id="79" name="圖形 78" descr="城市 以實心填滿">
                <a:extLst>
                  <a:ext uri="{FF2B5EF4-FFF2-40B4-BE49-F238E27FC236}">
                    <a16:creationId xmlns:a16="http://schemas.microsoft.com/office/drawing/2014/main" id="{EF36CE0F-35AC-4A64-A411-DFB2260AFB16}"/>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63489"/>
              <a:stretch/>
            </p:blipFill>
            <p:spPr>
              <a:xfrm>
                <a:off x="10138172" y="4651390"/>
                <a:ext cx="633473" cy="1735023"/>
              </a:xfrm>
              <a:prstGeom prst="rect">
                <a:avLst/>
              </a:prstGeom>
            </p:spPr>
          </p:pic>
        </p:grpSp>
        <p:grpSp>
          <p:nvGrpSpPr>
            <p:cNvPr id="75" name="群組 50">
              <a:extLst>
                <a:ext uri="{FF2B5EF4-FFF2-40B4-BE49-F238E27FC236}">
                  <a16:creationId xmlns:a16="http://schemas.microsoft.com/office/drawing/2014/main" id="{602CE6B6-D13C-4930-84F5-5F735F7EBEBB}"/>
                </a:ext>
              </a:extLst>
            </p:cNvPr>
            <p:cNvGrpSpPr>
              <a:grpSpLocks/>
            </p:cNvGrpSpPr>
            <p:nvPr/>
          </p:nvGrpSpPr>
          <p:grpSpPr bwMode="auto">
            <a:xfrm>
              <a:off x="5000754" y="-2890678"/>
              <a:ext cx="2832265" cy="2832198"/>
              <a:chOff x="335012" y="2431976"/>
              <a:chExt cx="1944216" cy="1944815"/>
            </a:xfrm>
          </p:grpSpPr>
          <p:sp>
            <p:nvSpPr>
              <p:cNvPr id="76" name="椭圆 35">
                <a:extLst>
                  <a:ext uri="{FF2B5EF4-FFF2-40B4-BE49-F238E27FC236}">
                    <a16:creationId xmlns:a16="http://schemas.microsoft.com/office/drawing/2014/main" id="{5535B347-2029-4850-B188-4DB5AF11F69B}"/>
                  </a:ext>
                </a:extLst>
              </p:cNvPr>
              <p:cNvSpPr>
                <a:spLocks noChangeAspect="1"/>
              </p:cNvSpPr>
              <p:nvPr/>
            </p:nvSpPr>
            <p:spPr>
              <a:xfrm>
                <a:off x="335012" y="2431976"/>
                <a:ext cx="1944216" cy="1944861"/>
              </a:xfrm>
              <a:prstGeom prst="ellipse">
                <a:avLst/>
              </a:prstGeom>
              <a:noFill/>
              <a:ln w="76200" cap="flat" cmpd="sng" algn="ctr">
                <a:solidFill>
                  <a:sysClr val="window" lastClr="FFFFFF">
                    <a:lumMod val="85000"/>
                  </a:sysClr>
                </a:solidFill>
                <a:prstDash val="solid"/>
              </a:ln>
              <a:effectLst/>
            </p:spPr>
            <p:txBody>
              <a:bodyPr lIns="68568" tIns="34284" rIns="68568" bIns="34284" anchor="ctr"/>
              <a:lstStyle/>
              <a:p>
                <a:pPr algn="ctr" eaLnBrk="1" fontAlgn="auto" hangingPunct="1">
                  <a:spcBef>
                    <a:spcPts val="0"/>
                  </a:spcBef>
                  <a:spcAft>
                    <a:spcPts val="0"/>
                  </a:spcAft>
                  <a:defRPr/>
                </a:pPr>
                <a:endParaRPr kumimoji="0" lang="zh-CN" altLang="en-US" sz="1800" b="0" kern="0">
                  <a:solidFill>
                    <a:prstClr val="white"/>
                  </a:solidFill>
                  <a:latin typeface="Calibri"/>
                  <a:ea typeface="宋体"/>
                </a:endParaRPr>
              </a:p>
            </p:txBody>
          </p:sp>
          <p:sp>
            <p:nvSpPr>
              <p:cNvPr id="77" name="弧形 76">
                <a:extLst>
                  <a:ext uri="{FF2B5EF4-FFF2-40B4-BE49-F238E27FC236}">
                    <a16:creationId xmlns:a16="http://schemas.microsoft.com/office/drawing/2014/main" id="{E02B3778-EE89-4E57-AF4D-5E93D3E706BE}"/>
                  </a:ext>
                </a:extLst>
              </p:cNvPr>
              <p:cNvSpPr>
                <a:spLocks noChangeAspect="1"/>
              </p:cNvSpPr>
              <p:nvPr/>
            </p:nvSpPr>
            <p:spPr>
              <a:xfrm>
                <a:off x="335012" y="2431976"/>
                <a:ext cx="1944216" cy="1944861"/>
              </a:xfrm>
              <a:prstGeom prst="arc">
                <a:avLst>
                  <a:gd name="adj1" fmla="val 16200000"/>
                  <a:gd name="adj2" fmla="val 13210481"/>
                </a:avLst>
              </a:prstGeom>
              <a:noFill/>
              <a:ln w="76200" cap="flat" cmpd="sng" algn="ctr">
                <a:solidFill>
                  <a:srgbClr val="FFC000"/>
                </a:solidFill>
                <a:prstDash val="solid"/>
              </a:ln>
              <a:effectLst/>
            </p:spPr>
            <p:txBody>
              <a:bodyPr lIns="68568" tIns="34284" rIns="68568" bIns="34284" anchor="ctr"/>
              <a:lstStyle/>
              <a:p>
                <a:pPr algn="ctr" eaLnBrk="1" fontAlgn="auto" hangingPunct="1">
                  <a:spcBef>
                    <a:spcPts val="0"/>
                  </a:spcBef>
                  <a:spcAft>
                    <a:spcPts val="0"/>
                  </a:spcAft>
                  <a:defRPr/>
                </a:pPr>
                <a:endParaRPr kumimoji="0" lang="zh-CN" altLang="en-US" sz="1800" b="0" kern="0" dirty="0">
                  <a:solidFill>
                    <a:prstClr val="black"/>
                  </a:solidFill>
                  <a:latin typeface="Calibri"/>
                  <a:ea typeface="宋体"/>
                </a:endParaRPr>
              </a:p>
            </p:txBody>
          </p:sp>
        </p:grpSp>
      </p:grpSp>
      <p:grpSp>
        <p:nvGrpSpPr>
          <p:cNvPr id="80" name="群組 79">
            <a:extLst>
              <a:ext uri="{FF2B5EF4-FFF2-40B4-BE49-F238E27FC236}">
                <a16:creationId xmlns:a16="http://schemas.microsoft.com/office/drawing/2014/main" id="{780878E5-5327-426B-85B8-55F96606735E}"/>
              </a:ext>
            </a:extLst>
          </p:cNvPr>
          <p:cNvGrpSpPr/>
          <p:nvPr/>
        </p:nvGrpSpPr>
        <p:grpSpPr>
          <a:xfrm>
            <a:off x="6775197" y="4385618"/>
            <a:ext cx="1518367" cy="1560727"/>
            <a:chOff x="8317982" y="-2831618"/>
            <a:chExt cx="2832265" cy="2911283"/>
          </a:xfrm>
        </p:grpSpPr>
        <p:grpSp>
          <p:nvGrpSpPr>
            <p:cNvPr id="81" name="群組 80">
              <a:extLst>
                <a:ext uri="{FF2B5EF4-FFF2-40B4-BE49-F238E27FC236}">
                  <a16:creationId xmlns:a16="http://schemas.microsoft.com/office/drawing/2014/main" id="{24B5B739-35EC-48F0-AE5A-7F8F2ED6C301}"/>
                </a:ext>
              </a:extLst>
            </p:cNvPr>
            <p:cNvGrpSpPr/>
            <p:nvPr/>
          </p:nvGrpSpPr>
          <p:grpSpPr>
            <a:xfrm>
              <a:off x="8627281" y="-2831618"/>
              <a:ext cx="2147396" cy="2583962"/>
              <a:chOff x="7825355" y="-2149630"/>
              <a:chExt cx="1595952" cy="1920408"/>
            </a:xfrm>
          </p:grpSpPr>
          <p:grpSp>
            <p:nvGrpSpPr>
              <p:cNvPr id="85" name="群組 84">
                <a:extLst>
                  <a:ext uri="{FF2B5EF4-FFF2-40B4-BE49-F238E27FC236}">
                    <a16:creationId xmlns:a16="http://schemas.microsoft.com/office/drawing/2014/main" id="{68E62AA4-7812-4E32-9FA2-EF88455A3405}"/>
                  </a:ext>
                </a:extLst>
              </p:cNvPr>
              <p:cNvGrpSpPr/>
              <p:nvPr/>
            </p:nvGrpSpPr>
            <p:grpSpPr>
              <a:xfrm>
                <a:off x="8516568" y="-2149630"/>
                <a:ext cx="904739" cy="1670451"/>
                <a:chOff x="8516568" y="-2149630"/>
                <a:chExt cx="904739" cy="1670451"/>
              </a:xfrm>
            </p:grpSpPr>
            <p:pic>
              <p:nvPicPr>
                <p:cNvPr id="87" name="圖形 86" descr="城市 以實心填滿">
                  <a:extLst>
                    <a:ext uri="{FF2B5EF4-FFF2-40B4-BE49-F238E27FC236}">
                      <a16:creationId xmlns:a16="http://schemas.microsoft.com/office/drawing/2014/main" id="{E45657DD-BBB8-4989-BA96-E787F6F21196}"/>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3489" b="23861"/>
                <a:stretch/>
              </p:blipFill>
              <p:spPr>
                <a:xfrm>
                  <a:off x="8521917" y="-2149630"/>
                  <a:ext cx="899390" cy="1409334"/>
                </a:xfrm>
                <a:prstGeom prst="rect">
                  <a:avLst/>
                </a:prstGeom>
              </p:spPr>
            </p:pic>
            <p:grpSp>
              <p:nvGrpSpPr>
                <p:cNvPr id="88" name="群組 87">
                  <a:extLst>
                    <a:ext uri="{FF2B5EF4-FFF2-40B4-BE49-F238E27FC236}">
                      <a16:creationId xmlns:a16="http://schemas.microsoft.com/office/drawing/2014/main" id="{66FA5D14-0454-409C-9600-F2BE06EE8D97}"/>
                    </a:ext>
                  </a:extLst>
                </p:cNvPr>
                <p:cNvGrpSpPr/>
                <p:nvPr/>
              </p:nvGrpSpPr>
              <p:grpSpPr>
                <a:xfrm>
                  <a:off x="8611804" y="-743471"/>
                  <a:ext cx="591679" cy="238859"/>
                  <a:chOff x="1334826" y="1721968"/>
                  <a:chExt cx="591679" cy="238859"/>
                </a:xfrm>
                <a:solidFill>
                  <a:schemeClr val="accent2">
                    <a:lumMod val="75000"/>
                  </a:schemeClr>
                </a:solidFill>
              </p:grpSpPr>
              <p:grpSp>
                <p:nvGrpSpPr>
                  <p:cNvPr id="90" name="群組 89">
                    <a:extLst>
                      <a:ext uri="{FF2B5EF4-FFF2-40B4-BE49-F238E27FC236}">
                        <a16:creationId xmlns:a16="http://schemas.microsoft.com/office/drawing/2014/main" id="{0DD543A3-DC17-4B5B-A6CD-690947E37071}"/>
                      </a:ext>
                    </a:extLst>
                  </p:cNvPr>
                  <p:cNvGrpSpPr/>
                  <p:nvPr/>
                </p:nvGrpSpPr>
                <p:grpSpPr>
                  <a:xfrm>
                    <a:off x="1334826" y="1721968"/>
                    <a:ext cx="591679" cy="209548"/>
                    <a:chOff x="3309031" y="2194819"/>
                    <a:chExt cx="655908" cy="232295"/>
                  </a:xfrm>
                  <a:grpFill/>
                </p:grpSpPr>
                <p:sp>
                  <p:nvSpPr>
                    <p:cNvPr id="93" name="矩形 92">
                      <a:extLst>
                        <a:ext uri="{FF2B5EF4-FFF2-40B4-BE49-F238E27FC236}">
                          <a16:creationId xmlns:a16="http://schemas.microsoft.com/office/drawing/2014/main" id="{2E78075F-652A-423C-BCE0-16BAAEB98BE4}"/>
                        </a:ext>
                      </a:extLst>
                    </p:cNvPr>
                    <p:cNvSpPr/>
                    <p:nvPr/>
                  </p:nvSpPr>
                  <p:spPr>
                    <a:xfrm>
                      <a:off x="3309032" y="2197589"/>
                      <a:ext cx="72799" cy="2295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4" name="矩形 93">
                      <a:extLst>
                        <a:ext uri="{FF2B5EF4-FFF2-40B4-BE49-F238E27FC236}">
                          <a16:creationId xmlns:a16="http://schemas.microsoft.com/office/drawing/2014/main" id="{EE2602ED-52F0-4996-8388-8D62EBC8603C}"/>
                        </a:ext>
                      </a:extLst>
                    </p:cNvPr>
                    <p:cNvSpPr/>
                    <p:nvPr/>
                  </p:nvSpPr>
                  <p:spPr>
                    <a:xfrm rot="5400000">
                      <a:off x="3605364" y="1898486"/>
                      <a:ext cx="63241" cy="655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5" name="矩形 94">
                      <a:extLst>
                        <a:ext uri="{FF2B5EF4-FFF2-40B4-BE49-F238E27FC236}">
                          <a16:creationId xmlns:a16="http://schemas.microsoft.com/office/drawing/2014/main" id="{E0B81947-501F-4DC6-98F6-30F6D13C760D}"/>
                        </a:ext>
                      </a:extLst>
                    </p:cNvPr>
                    <p:cNvSpPr/>
                    <p:nvPr/>
                  </p:nvSpPr>
                  <p:spPr>
                    <a:xfrm>
                      <a:off x="3892140" y="2197589"/>
                      <a:ext cx="72799" cy="2295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6" name="矩形 95">
                      <a:extLst>
                        <a:ext uri="{FF2B5EF4-FFF2-40B4-BE49-F238E27FC236}">
                          <a16:creationId xmlns:a16="http://schemas.microsoft.com/office/drawing/2014/main" id="{3F32F447-1BB5-4153-A040-EB9310FB8005}"/>
                        </a:ext>
                      </a:extLst>
                    </p:cNvPr>
                    <p:cNvSpPr/>
                    <p:nvPr/>
                  </p:nvSpPr>
                  <p:spPr>
                    <a:xfrm>
                      <a:off x="3703454" y="2197589"/>
                      <a:ext cx="72799" cy="2295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7" name="矩形 96">
                      <a:extLst>
                        <a:ext uri="{FF2B5EF4-FFF2-40B4-BE49-F238E27FC236}">
                          <a16:creationId xmlns:a16="http://schemas.microsoft.com/office/drawing/2014/main" id="{98344EAB-56AE-4314-B6BC-7AAEF9E077C9}"/>
                        </a:ext>
                      </a:extLst>
                    </p:cNvPr>
                    <p:cNvSpPr/>
                    <p:nvPr/>
                  </p:nvSpPr>
                  <p:spPr>
                    <a:xfrm>
                      <a:off x="3502806" y="2196910"/>
                      <a:ext cx="72799" cy="2295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91" name="矩形 90">
                    <a:extLst>
                      <a:ext uri="{FF2B5EF4-FFF2-40B4-BE49-F238E27FC236}">
                        <a16:creationId xmlns:a16="http://schemas.microsoft.com/office/drawing/2014/main" id="{51ABA1B7-EF2B-42A1-A4BB-1BECD2AD242B}"/>
                      </a:ext>
                    </a:extLst>
                  </p:cNvPr>
                  <p:cNvSpPr/>
                  <p:nvPr/>
                </p:nvSpPr>
                <p:spPr>
                  <a:xfrm rot="19260141">
                    <a:off x="1423702" y="1753091"/>
                    <a:ext cx="65670" cy="20704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2" name="矩形 91">
                    <a:extLst>
                      <a:ext uri="{FF2B5EF4-FFF2-40B4-BE49-F238E27FC236}">
                        <a16:creationId xmlns:a16="http://schemas.microsoft.com/office/drawing/2014/main" id="{642DE07B-6BFA-49F7-85FE-85446A0CED3A}"/>
                      </a:ext>
                    </a:extLst>
                  </p:cNvPr>
                  <p:cNvSpPr/>
                  <p:nvPr/>
                </p:nvSpPr>
                <p:spPr>
                  <a:xfrm rot="2501242">
                    <a:off x="1775732" y="1753778"/>
                    <a:ext cx="65670" cy="20704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89" name="矩形 88">
                  <a:extLst>
                    <a:ext uri="{FF2B5EF4-FFF2-40B4-BE49-F238E27FC236}">
                      <a16:creationId xmlns:a16="http://schemas.microsoft.com/office/drawing/2014/main" id="{FEFE9EAB-3699-4C77-B587-39F4D1655E41}"/>
                    </a:ext>
                  </a:extLst>
                </p:cNvPr>
                <p:cNvSpPr/>
                <p:nvPr/>
              </p:nvSpPr>
              <p:spPr>
                <a:xfrm>
                  <a:off x="8516568" y="-536228"/>
                  <a:ext cx="777815" cy="5704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86" name="圖形 85" descr="建築工人男性 以實心填滿">
                <a:extLst>
                  <a:ext uri="{FF2B5EF4-FFF2-40B4-BE49-F238E27FC236}">
                    <a16:creationId xmlns:a16="http://schemas.microsoft.com/office/drawing/2014/main" id="{F4EF69E4-C935-4009-AEA6-37F3A81B67C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25355" y="-1143623"/>
                <a:ext cx="914400" cy="914401"/>
              </a:xfrm>
              <a:prstGeom prst="rect">
                <a:avLst/>
              </a:prstGeom>
            </p:spPr>
          </p:pic>
        </p:grpSp>
        <p:grpSp>
          <p:nvGrpSpPr>
            <p:cNvPr id="82" name="群組 50">
              <a:extLst>
                <a:ext uri="{FF2B5EF4-FFF2-40B4-BE49-F238E27FC236}">
                  <a16:creationId xmlns:a16="http://schemas.microsoft.com/office/drawing/2014/main" id="{23882898-476E-423D-BDF3-D145BEF343F8}"/>
                </a:ext>
              </a:extLst>
            </p:cNvPr>
            <p:cNvGrpSpPr>
              <a:grpSpLocks/>
            </p:cNvGrpSpPr>
            <p:nvPr/>
          </p:nvGrpSpPr>
          <p:grpSpPr bwMode="auto">
            <a:xfrm>
              <a:off x="8317982" y="-2752533"/>
              <a:ext cx="2832265" cy="2832198"/>
              <a:chOff x="335012" y="2431976"/>
              <a:chExt cx="1944216" cy="1944815"/>
            </a:xfrm>
          </p:grpSpPr>
          <p:sp>
            <p:nvSpPr>
              <p:cNvPr id="83" name="椭圆 35">
                <a:extLst>
                  <a:ext uri="{FF2B5EF4-FFF2-40B4-BE49-F238E27FC236}">
                    <a16:creationId xmlns:a16="http://schemas.microsoft.com/office/drawing/2014/main" id="{2CFA2BDC-3797-4122-8672-16FD6768EF8F}"/>
                  </a:ext>
                </a:extLst>
              </p:cNvPr>
              <p:cNvSpPr>
                <a:spLocks noChangeAspect="1"/>
              </p:cNvSpPr>
              <p:nvPr/>
            </p:nvSpPr>
            <p:spPr>
              <a:xfrm>
                <a:off x="335012" y="2431976"/>
                <a:ext cx="1944216" cy="1944861"/>
              </a:xfrm>
              <a:prstGeom prst="ellipse">
                <a:avLst/>
              </a:prstGeom>
              <a:noFill/>
              <a:ln w="76200" cap="flat" cmpd="sng" algn="ctr">
                <a:solidFill>
                  <a:sysClr val="window" lastClr="FFFFFF">
                    <a:lumMod val="85000"/>
                  </a:sysClr>
                </a:solidFill>
                <a:prstDash val="solid"/>
              </a:ln>
              <a:effectLst/>
            </p:spPr>
            <p:txBody>
              <a:bodyPr lIns="68568" tIns="34284" rIns="68568" bIns="34284" anchor="ctr"/>
              <a:lstStyle/>
              <a:p>
                <a:pPr algn="ctr" eaLnBrk="1" fontAlgn="auto" hangingPunct="1">
                  <a:spcBef>
                    <a:spcPts val="0"/>
                  </a:spcBef>
                  <a:spcAft>
                    <a:spcPts val="0"/>
                  </a:spcAft>
                  <a:defRPr/>
                </a:pPr>
                <a:endParaRPr kumimoji="0" lang="zh-CN" altLang="en-US" sz="1800" b="0" kern="0">
                  <a:solidFill>
                    <a:prstClr val="white"/>
                  </a:solidFill>
                  <a:latin typeface="Calibri"/>
                  <a:ea typeface="宋体"/>
                </a:endParaRPr>
              </a:p>
            </p:txBody>
          </p:sp>
          <p:sp>
            <p:nvSpPr>
              <p:cNvPr id="84" name="弧形 83">
                <a:extLst>
                  <a:ext uri="{FF2B5EF4-FFF2-40B4-BE49-F238E27FC236}">
                    <a16:creationId xmlns:a16="http://schemas.microsoft.com/office/drawing/2014/main" id="{CE51CC45-B070-4612-AAF9-30853F456232}"/>
                  </a:ext>
                </a:extLst>
              </p:cNvPr>
              <p:cNvSpPr>
                <a:spLocks noChangeAspect="1"/>
              </p:cNvSpPr>
              <p:nvPr/>
            </p:nvSpPr>
            <p:spPr>
              <a:xfrm>
                <a:off x="335012" y="2431976"/>
                <a:ext cx="1944216" cy="1944861"/>
              </a:xfrm>
              <a:prstGeom prst="arc">
                <a:avLst>
                  <a:gd name="adj1" fmla="val 16200000"/>
                  <a:gd name="adj2" fmla="val 13210481"/>
                </a:avLst>
              </a:prstGeom>
              <a:noFill/>
              <a:ln w="76200" cap="flat" cmpd="sng" algn="ctr">
                <a:solidFill>
                  <a:srgbClr val="FFC000"/>
                </a:solidFill>
                <a:prstDash val="solid"/>
              </a:ln>
              <a:effectLst/>
            </p:spPr>
            <p:txBody>
              <a:bodyPr lIns="68568" tIns="34284" rIns="68568" bIns="34284" anchor="ctr"/>
              <a:lstStyle/>
              <a:p>
                <a:pPr algn="ctr" eaLnBrk="1" fontAlgn="auto" hangingPunct="1">
                  <a:spcBef>
                    <a:spcPts val="0"/>
                  </a:spcBef>
                  <a:spcAft>
                    <a:spcPts val="0"/>
                  </a:spcAft>
                  <a:defRPr/>
                </a:pPr>
                <a:endParaRPr kumimoji="0" lang="zh-CN" altLang="en-US" sz="1800" b="0" kern="0" dirty="0">
                  <a:solidFill>
                    <a:prstClr val="black"/>
                  </a:solidFill>
                  <a:latin typeface="Calibri"/>
                  <a:ea typeface="宋体"/>
                </a:endParaRPr>
              </a:p>
            </p:txBody>
          </p:sp>
        </p:grpSp>
      </p:grpSp>
      <p:grpSp>
        <p:nvGrpSpPr>
          <p:cNvPr id="98" name="群組 97">
            <a:extLst>
              <a:ext uri="{FF2B5EF4-FFF2-40B4-BE49-F238E27FC236}">
                <a16:creationId xmlns:a16="http://schemas.microsoft.com/office/drawing/2014/main" id="{0FC3EDEB-36E0-48A8-B71E-C22C11BAC65D}"/>
              </a:ext>
            </a:extLst>
          </p:cNvPr>
          <p:cNvGrpSpPr/>
          <p:nvPr/>
        </p:nvGrpSpPr>
        <p:grpSpPr>
          <a:xfrm>
            <a:off x="4804933" y="4428016"/>
            <a:ext cx="1518367" cy="1518329"/>
            <a:chOff x="8504537" y="958966"/>
            <a:chExt cx="2832265" cy="2832198"/>
          </a:xfrm>
        </p:grpSpPr>
        <p:grpSp>
          <p:nvGrpSpPr>
            <p:cNvPr id="99" name="群組 50">
              <a:extLst>
                <a:ext uri="{FF2B5EF4-FFF2-40B4-BE49-F238E27FC236}">
                  <a16:creationId xmlns:a16="http://schemas.microsoft.com/office/drawing/2014/main" id="{9CF1CADB-5B23-4F40-85DF-E69C51166A16}"/>
                </a:ext>
              </a:extLst>
            </p:cNvPr>
            <p:cNvGrpSpPr>
              <a:grpSpLocks/>
            </p:cNvGrpSpPr>
            <p:nvPr/>
          </p:nvGrpSpPr>
          <p:grpSpPr bwMode="auto">
            <a:xfrm>
              <a:off x="8504537" y="958966"/>
              <a:ext cx="2832265" cy="2832198"/>
              <a:chOff x="335012" y="2431976"/>
              <a:chExt cx="1944216" cy="1944815"/>
            </a:xfrm>
          </p:grpSpPr>
          <p:sp>
            <p:nvSpPr>
              <p:cNvPr id="113" name="椭圆 35">
                <a:extLst>
                  <a:ext uri="{FF2B5EF4-FFF2-40B4-BE49-F238E27FC236}">
                    <a16:creationId xmlns:a16="http://schemas.microsoft.com/office/drawing/2014/main" id="{87A6F3FA-8A2A-44D7-8202-7F81859ADA7B}"/>
                  </a:ext>
                </a:extLst>
              </p:cNvPr>
              <p:cNvSpPr>
                <a:spLocks noChangeAspect="1"/>
              </p:cNvSpPr>
              <p:nvPr/>
            </p:nvSpPr>
            <p:spPr>
              <a:xfrm>
                <a:off x="335012" y="2431976"/>
                <a:ext cx="1944216" cy="1944861"/>
              </a:xfrm>
              <a:prstGeom prst="ellipse">
                <a:avLst/>
              </a:prstGeom>
              <a:noFill/>
              <a:ln w="76200" cap="flat" cmpd="sng" algn="ctr">
                <a:solidFill>
                  <a:sysClr val="window" lastClr="FFFFFF">
                    <a:lumMod val="85000"/>
                  </a:sysClr>
                </a:solidFill>
                <a:prstDash val="solid"/>
              </a:ln>
              <a:effectLst/>
            </p:spPr>
            <p:txBody>
              <a:bodyPr lIns="68568" tIns="34284" rIns="68568" bIns="34284" anchor="ctr"/>
              <a:lstStyle/>
              <a:p>
                <a:pPr algn="ctr" eaLnBrk="1" fontAlgn="auto" hangingPunct="1">
                  <a:spcBef>
                    <a:spcPts val="0"/>
                  </a:spcBef>
                  <a:spcAft>
                    <a:spcPts val="0"/>
                  </a:spcAft>
                  <a:defRPr/>
                </a:pPr>
                <a:endParaRPr kumimoji="0" lang="zh-CN" altLang="en-US" sz="1800" b="0" kern="0">
                  <a:solidFill>
                    <a:prstClr val="white"/>
                  </a:solidFill>
                  <a:latin typeface="Calibri"/>
                  <a:ea typeface="宋体"/>
                </a:endParaRPr>
              </a:p>
            </p:txBody>
          </p:sp>
          <p:sp>
            <p:nvSpPr>
              <p:cNvPr id="114" name="弧形 113">
                <a:extLst>
                  <a:ext uri="{FF2B5EF4-FFF2-40B4-BE49-F238E27FC236}">
                    <a16:creationId xmlns:a16="http://schemas.microsoft.com/office/drawing/2014/main" id="{75BF4827-C85B-4930-9824-C9A32BE29445}"/>
                  </a:ext>
                </a:extLst>
              </p:cNvPr>
              <p:cNvSpPr>
                <a:spLocks noChangeAspect="1"/>
              </p:cNvSpPr>
              <p:nvPr/>
            </p:nvSpPr>
            <p:spPr>
              <a:xfrm>
                <a:off x="335012" y="2431976"/>
                <a:ext cx="1944216" cy="1944861"/>
              </a:xfrm>
              <a:prstGeom prst="arc">
                <a:avLst>
                  <a:gd name="adj1" fmla="val 16200000"/>
                  <a:gd name="adj2" fmla="val 13210481"/>
                </a:avLst>
              </a:prstGeom>
              <a:noFill/>
              <a:ln w="76200" cap="flat" cmpd="sng" algn="ctr">
                <a:solidFill>
                  <a:srgbClr val="FFC000"/>
                </a:solidFill>
                <a:prstDash val="solid"/>
              </a:ln>
              <a:effectLst/>
            </p:spPr>
            <p:txBody>
              <a:bodyPr lIns="68568" tIns="34284" rIns="68568" bIns="34284" anchor="ctr"/>
              <a:lstStyle/>
              <a:p>
                <a:pPr algn="ctr" eaLnBrk="1" fontAlgn="auto" hangingPunct="1">
                  <a:spcBef>
                    <a:spcPts val="0"/>
                  </a:spcBef>
                  <a:spcAft>
                    <a:spcPts val="0"/>
                  </a:spcAft>
                  <a:defRPr/>
                </a:pPr>
                <a:endParaRPr kumimoji="0" lang="zh-CN" altLang="en-US" sz="1800" b="0" kern="0" dirty="0">
                  <a:solidFill>
                    <a:prstClr val="black"/>
                  </a:solidFill>
                  <a:latin typeface="Calibri"/>
                  <a:ea typeface="宋体"/>
                </a:endParaRPr>
              </a:p>
            </p:txBody>
          </p:sp>
        </p:grpSp>
        <p:sp>
          <p:nvSpPr>
            <p:cNvPr id="100" name="圖形 182" descr="電梯 以實心填滿">
              <a:extLst>
                <a:ext uri="{FF2B5EF4-FFF2-40B4-BE49-F238E27FC236}">
                  <a16:creationId xmlns:a16="http://schemas.microsoft.com/office/drawing/2014/main" id="{970273F7-5D88-4F5D-9EF1-86181270F44A}"/>
                </a:ext>
              </a:extLst>
            </p:cNvPr>
            <p:cNvSpPr/>
            <p:nvPr/>
          </p:nvSpPr>
          <p:spPr>
            <a:xfrm>
              <a:off x="9721381" y="2020038"/>
              <a:ext cx="177116" cy="177116"/>
            </a:xfrm>
            <a:custGeom>
              <a:avLst/>
              <a:gdLst>
                <a:gd name="connsiteX0" fmla="*/ 177117 w 177116"/>
                <a:gd name="connsiteY0" fmla="*/ 88558 h 177116"/>
                <a:gd name="connsiteX1" fmla="*/ 88558 w 177116"/>
                <a:gd name="connsiteY1" fmla="*/ 177117 h 177116"/>
                <a:gd name="connsiteX2" fmla="*/ 0 w 177116"/>
                <a:gd name="connsiteY2" fmla="*/ 88558 h 177116"/>
                <a:gd name="connsiteX3" fmla="*/ 88558 w 177116"/>
                <a:gd name="connsiteY3" fmla="*/ 0 h 177116"/>
                <a:gd name="connsiteX4" fmla="*/ 177117 w 177116"/>
                <a:gd name="connsiteY4" fmla="*/ 88558 h 177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16" h="177116">
                  <a:moveTo>
                    <a:pt x="177117" y="88558"/>
                  </a:moveTo>
                  <a:cubicBezTo>
                    <a:pt x="177117" y="137467"/>
                    <a:pt x="137467" y="177117"/>
                    <a:pt x="88558" y="177117"/>
                  </a:cubicBezTo>
                  <a:cubicBezTo>
                    <a:pt x="39649" y="177117"/>
                    <a:pt x="0" y="137467"/>
                    <a:pt x="0" y="88558"/>
                  </a:cubicBezTo>
                  <a:cubicBezTo>
                    <a:pt x="0" y="39649"/>
                    <a:pt x="39649" y="0"/>
                    <a:pt x="88558" y="0"/>
                  </a:cubicBezTo>
                  <a:cubicBezTo>
                    <a:pt x="137467" y="0"/>
                    <a:pt x="177117" y="39649"/>
                    <a:pt x="177117" y="88558"/>
                  </a:cubicBezTo>
                  <a:close/>
                </a:path>
              </a:pathLst>
            </a:custGeom>
            <a:solidFill>
              <a:schemeClr val="accent5">
                <a:lumMod val="60000"/>
                <a:lumOff val="40000"/>
              </a:schemeClr>
            </a:solidFill>
            <a:ln w="17661" cap="flat">
              <a:noFill/>
              <a:prstDash val="solid"/>
              <a:miter/>
            </a:ln>
          </p:spPr>
          <p:txBody>
            <a:bodyPr rtlCol="0" anchor="ctr"/>
            <a:lstStyle/>
            <a:p>
              <a:endParaRPr lang="zh-TW" altLang="en-US"/>
            </a:p>
          </p:txBody>
        </p:sp>
        <p:sp>
          <p:nvSpPr>
            <p:cNvPr id="101" name="圖形 182" descr="電梯 以實心填滿">
              <a:extLst>
                <a:ext uri="{FF2B5EF4-FFF2-40B4-BE49-F238E27FC236}">
                  <a16:creationId xmlns:a16="http://schemas.microsoft.com/office/drawing/2014/main" id="{9069D5DF-6E4B-49B2-9BC6-5A25D934A1BF}"/>
                </a:ext>
              </a:extLst>
            </p:cNvPr>
            <p:cNvSpPr/>
            <p:nvPr/>
          </p:nvSpPr>
          <p:spPr>
            <a:xfrm>
              <a:off x="9597895" y="2214720"/>
              <a:ext cx="425568" cy="761251"/>
            </a:xfrm>
            <a:custGeom>
              <a:avLst/>
              <a:gdLst>
                <a:gd name="connsiteX0" fmla="*/ 301080 w 425568"/>
                <a:gd name="connsiteY0" fmla="*/ 106345 h 761251"/>
                <a:gd name="connsiteX1" fmla="*/ 355260 w 425568"/>
                <a:gd name="connsiteY1" fmla="*/ 342619 h 761251"/>
                <a:gd name="connsiteX2" fmla="*/ 390684 w 425568"/>
                <a:gd name="connsiteY2" fmla="*/ 370958 h 761251"/>
                <a:gd name="connsiteX3" fmla="*/ 395997 w 425568"/>
                <a:gd name="connsiteY3" fmla="*/ 370958 h 761251"/>
                <a:gd name="connsiteX4" fmla="*/ 425059 w 425568"/>
                <a:gd name="connsiteY4" fmla="*/ 329967 h 761251"/>
                <a:gd name="connsiteX5" fmla="*/ 424336 w 425568"/>
                <a:gd name="connsiteY5" fmla="*/ 326678 h 761251"/>
                <a:gd name="connsiteX6" fmla="*/ 366100 w 425568"/>
                <a:gd name="connsiteY6" fmla="*/ 69115 h 761251"/>
                <a:gd name="connsiteX7" fmla="*/ 353702 w 425568"/>
                <a:gd name="connsiteY7" fmla="*/ 49632 h 761251"/>
                <a:gd name="connsiteX8" fmla="*/ 282855 w 425568"/>
                <a:gd name="connsiteY8" fmla="*/ 12438 h 761251"/>
                <a:gd name="connsiteX9" fmla="*/ 212008 w 425568"/>
                <a:gd name="connsiteY9" fmla="*/ 40 h 761251"/>
                <a:gd name="connsiteX10" fmla="*/ 141162 w 425568"/>
                <a:gd name="connsiteY10" fmla="*/ 12438 h 761251"/>
                <a:gd name="connsiteX11" fmla="*/ 70315 w 425568"/>
                <a:gd name="connsiteY11" fmla="*/ 49632 h 761251"/>
                <a:gd name="connsiteX12" fmla="*/ 57917 w 425568"/>
                <a:gd name="connsiteY12" fmla="*/ 69115 h 761251"/>
                <a:gd name="connsiteX13" fmla="*/ 1240 w 425568"/>
                <a:gd name="connsiteY13" fmla="*/ 325810 h 761251"/>
                <a:gd name="connsiteX14" fmla="*/ 26252 w 425568"/>
                <a:gd name="connsiteY14" fmla="*/ 369360 h 761251"/>
                <a:gd name="connsiteX15" fmla="*/ 29578 w 425568"/>
                <a:gd name="connsiteY15" fmla="*/ 370090 h 761251"/>
                <a:gd name="connsiteX16" fmla="*/ 34892 w 425568"/>
                <a:gd name="connsiteY16" fmla="*/ 370090 h 761251"/>
                <a:gd name="connsiteX17" fmla="*/ 70315 w 425568"/>
                <a:gd name="connsiteY17" fmla="*/ 341751 h 761251"/>
                <a:gd name="connsiteX18" fmla="*/ 123238 w 425568"/>
                <a:gd name="connsiteY18" fmla="*/ 107125 h 761251"/>
                <a:gd name="connsiteX19" fmla="*/ 123415 w 425568"/>
                <a:gd name="connsiteY19" fmla="*/ 107125 h 761251"/>
                <a:gd name="connsiteX20" fmla="*/ 123415 w 425568"/>
                <a:gd name="connsiteY20" fmla="*/ 231992 h 761251"/>
                <a:gd name="connsiteX21" fmla="*/ 70280 w 425568"/>
                <a:gd name="connsiteY21" fmla="*/ 495754 h 761251"/>
                <a:gd name="connsiteX22" fmla="*/ 123415 w 425568"/>
                <a:gd name="connsiteY22" fmla="*/ 495754 h 761251"/>
                <a:gd name="connsiteX23" fmla="*/ 123415 w 425568"/>
                <a:gd name="connsiteY23" fmla="*/ 761252 h 761251"/>
                <a:gd name="connsiteX24" fmla="*/ 194261 w 425568"/>
                <a:gd name="connsiteY24" fmla="*/ 761252 h 761251"/>
                <a:gd name="connsiteX25" fmla="*/ 194261 w 425568"/>
                <a:gd name="connsiteY25" fmla="*/ 495736 h 761251"/>
                <a:gd name="connsiteX26" fmla="*/ 229685 w 425568"/>
                <a:gd name="connsiteY26" fmla="*/ 495736 h 761251"/>
                <a:gd name="connsiteX27" fmla="*/ 229685 w 425568"/>
                <a:gd name="connsiteY27" fmla="*/ 761252 h 761251"/>
                <a:gd name="connsiteX28" fmla="*/ 300531 w 425568"/>
                <a:gd name="connsiteY28" fmla="*/ 761252 h 761251"/>
                <a:gd name="connsiteX29" fmla="*/ 300531 w 425568"/>
                <a:gd name="connsiteY29" fmla="*/ 495736 h 761251"/>
                <a:gd name="connsiteX30" fmla="*/ 353666 w 425568"/>
                <a:gd name="connsiteY30" fmla="*/ 495736 h 761251"/>
                <a:gd name="connsiteX31" fmla="*/ 300531 w 425568"/>
                <a:gd name="connsiteY31" fmla="*/ 231974 h 761251"/>
                <a:gd name="connsiteX32" fmla="*/ 300531 w 425568"/>
                <a:gd name="connsiteY32" fmla="*/ 106221 h 76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25568" h="761251">
                  <a:moveTo>
                    <a:pt x="301080" y="106345"/>
                  </a:moveTo>
                  <a:lnTo>
                    <a:pt x="355260" y="342619"/>
                  </a:lnTo>
                  <a:cubicBezTo>
                    <a:pt x="359274" y="359006"/>
                    <a:pt x="373815" y="370639"/>
                    <a:pt x="390684" y="370958"/>
                  </a:cubicBezTo>
                  <a:lnTo>
                    <a:pt x="395997" y="370958"/>
                  </a:lnTo>
                  <a:cubicBezTo>
                    <a:pt x="415342" y="367663"/>
                    <a:pt x="428353" y="349312"/>
                    <a:pt x="425059" y="329967"/>
                  </a:cubicBezTo>
                  <a:cubicBezTo>
                    <a:pt x="424869" y="328860"/>
                    <a:pt x="424628" y="327762"/>
                    <a:pt x="424336" y="326678"/>
                  </a:cubicBezTo>
                  <a:lnTo>
                    <a:pt x="366100" y="69115"/>
                  </a:lnTo>
                  <a:cubicBezTo>
                    <a:pt x="364394" y="61361"/>
                    <a:pt x="360004" y="54461"/>
                    <a:pt x="353702" y="49632"/>
                  </a:cubicBezTo>
                  <a:cubicBezTo>
                    <a:pt x="332699" y="32790"/>
                    <a:pt x="308643" y="20162"/>
                    <a:pt x="282855" y="12438"/>
                  </a:cubicBezTo>
                  <a:cubicBezTo>
                    <a:pt x="260005" y="4739"/>
                    <a:pt x="236116" y="557"/>
                    <a:pt x="212008" y="40"/>
                  </a:cubicBezTo>
                  <a:cubicBezTo>
                    <a:pt x="187813" y="-460"/>
                    <a:pt x="163749" y="3750"/>
                    <a:pt x="141162" y="12438"/>
                  </a:cubicBezTo>
                  <a:cubicBezTo>
                    <a:pt x="115673" y="20883"/>
                    <a:pt x="91741" y="33448"/>
                    <a:pt x="70315" y="49632"/>
                  </a:cubicBezTo>
                  <a:cubicBezTo>
                    <a:pt x="64013" y="54461"/>
                    <a:pt x="59623" y="61361"/>
                    <a:pt x="57917" y="69115"/>
                  </a:cubicBezTo>
                  <a:lnTo>
                    <a:pt x="1240" y="325810"/>
                  </a:lnTo>
                  <a:cubicBezTo>
                    <a:pt x="-3879" y="344744"/>
                    <a:pt x="7320" y="364241"/>
                    <a:pt x="26252" y="369360"/>
                  </a:cubicBezTo>
                  <a:cubicBezTo>
                    <a:pt x="27348" y="369656"/>
                    <a:pt x="28459" y="369900"/>
                    <a:pt x="29578" y="370090"/>
                  </a:cubicBezTo>
                  <a:lnTo>
                    <a:pt x="34892" y="370090"/>
                  </a:lnTo>
                  <a:cubicBezTo>
                    <a:pt x="51760" y="369771"/>
                    <a:pt x="66302" y="358138"/>
                    <a:pt x="70315" y="341751"/>
                  </a:cubicBezTo>
                  <a:lnTo>
                    <a:pt x="123238" y="107125"/>
                  </a:lnTo>
                  <a:lnTo>
                    <a:pt x="123415" y="107125"/>
                  </a:lnTo>
                  <a:lnTo>
                    <a:pt x="123415" y="231992"/>
                  </a:lnTo>
                  <a:lnTo>
                    <a:pt x="70280" y="495754"/>
                  </a:lnTo>
                  <a:lnTo>
                    <a:pt x="123415" y="495754"/>
                  </a:lnTo>
                  <a:lnTo>
                    <a:pt x="123415" y="761252"/>
                  </a:lnTo>
                  <a:lnTo>
                    <a:pt x="194261" y="761252"/>
                  </a:lnTo>
                  <a:lnTo>
                    <a:pt x="194261" y="495736"/>
                  </a:lnTo>
                  <a:lnTo>
                    <a:pt x="229685" y="495736"/>
                  </a:lnTo>
                  <a:lnTo>
                    <a:pt x="229685" y="761252"/>
                  </a:lnTo>
                  <a:lnTo>
                    <a:pt x="300531" y="761252"/>
                  </a:lnTo>
                  <a:lnTo>
                    <a:pt x="300531" y="495736"/>
                  </a:lnTo>
                  <a:lnTo>
                    <a:pt x="353666" y="495736"/>
                  </a:lnTo>
                  <a:lnTo>
                    <a:pt x="300531" y="231974"/>
                  </a:lnTo>
                  <a:lnTo>
                    <a:pt x="300531" y="106221"/>
                  </a:lnTo>
                  <a:close/>
                </a:path>
              </a:pathLst>
            </a:custGeom>
            <a:solidFill>
              <a:schemeClr val="accent6">
                <a:lumMod val="60000"/>
                <a:lumOff val="40000"/>
              </a:schemeClr>
            </a:solidFill>
            <a:ln w="17661" cap="flat">
              <a:noFill/>
              <a:prstDash val="solid"/>
              <a:miter/>
            </a:ln>
          </p:spPr>
          <p:txBody>
            <a:bodyPr rtlCol="0" anchor="ctr"/>
            <a:lstStyle/>
            <a:p>
              <a:endParaRPr lang="zh-TW" altLang="en-US"/>
            </a:p>
          </p:txBody>
        </p:sp>
        <p:sp>
          <p:nvSpPr>
            <p:cNvPr id="102" name="圖形 182" descr="電梯 以實心填滿">
              <a:extLst>
                <a:ext uri="{FF2B5EF4-FFF2-40B4-BE49-F238E27FC236}">
                  <a16:creationId xmlns:a16="http://schemas.microsoft.com/office/drawing/2014/main" id="{C2E848C8-4341-4D6B-97F2-FF79FCF30440}"/>
                </a:ext>
              </a:extLst>
            </p:cNvPr>
            <p:cNvSpPr/>
            <p:nvPr/>
          </p:nvSpPr>
          <p:spPr>
            <a:xfrm>
              <a:off x="10023192" y="2214703"/>
              <a:ext cx="425346" cy="761269"/>
            </a:xfrm>
            <a:custGeom>
              <a:avLst/>
              <a:gdLst>
                <a:gd name="connsiteX0" fmla="*/ 300864 w 425346"/>
                <a:gd name="connsiteY0" fmla="*/ 106363 h 761269"/>
                <a:gd name="connsiteX1" fmla="*/ 355044 w 425346"/>
                <a:gd name="connsiteY1" fmla="*/ 342637 h 761269"/>
                <a:gd name="connsiteX2" fmla="*/ 390467 w 425346"/>
                <a:gd name="connsiteY2" fmla="*/ 370975 h 761269"/>
                <a:gd name="connsiteX3" fmla="*/ 395781 w 425346"/>
                <a:gd name="connsiteY3" fmla="*/ 370975 h 761269"/>
                <a:gd name="connsiteX4" fmla="*/ 424833 w 425346"/>
                <a:gd name="connsiteY4" fmla="*/ 329950 h 761269"/>
                <a:gd name="connsiteX5" fmla="*/ 424119 w 425346"/>
                <a:gd name="connsiteY5" fmla="*/ 326696 h 761269"/>
                <a:gd name="connsiteX6" fmla="*/ 365671 w 425346"/>
                <a:gd name="connsiteY6" fmla="*/ 69115 h 761269"/>
                <a:gd name="connsiteX7" fmla="*/ 353273 w 425346"/>
                <a:gd name="connsiteY7" fmla="*/ 49632 h 761269"/>
                <a:gd name="connsiteX8" fmla="*/ 282426 w 425346"/>
                <a:gd name="connsiteY8" fmla="*/ 12438 h 761269"/>
                <a:gd name="connsiteX9" fmla="*/ 211579 w 425346"/>
                <a:gd name="connsiteY9" fmla="*/ 40 h 761269"/>
                <a:gd name="connsiteX10" fmla="*/ 140733 w 425346"/>
                <a:gd name="connsiteY10" fmla="*/ 12438 h 761269"/>
                <a:gd name="connsiteX11" fmla="*/ 69886 w 425346"/>
                <a:gd name="connsiteY11" fmla="*/ 49632 h 761269"/>
                <a:gd name="connsiteX12" fmla="*/ 57488 w 425346"/>
                <a:gd name="connsiteY12" fmla="*/ 69115 h 761269"/>
                <a:gd name="connsiteX13" fmla="*/ 1235 w 425346"/>
                <a:gd name="connsiteY13" fmla="*/ 325828 h 761269"/>
                <a:gd name="connsiteX14" fmla="*/ 26285 w 425346"/>
                <a:gd name="connsiteY14" fmla="*/ 369385 h 761269"/>
                <a:gd name="connsiteX15" fmla="*/ 29574 w 425346"/>
                <a:gd name="connsiteY15" fmla="*/ 370107 h 761269"/>
                <a:gd name="connsiteX16" fmla="*/ 34888 w 425346"/>
                <a:gd name="connsiteY16" fmla="*/ 370107 h 761269"/>
                <a:gd name="connsiteX17" fmla="*/ 70311 w 425346"/>
                <a:gd name="connsiteY17" fmla="*/ 341769 h 761269"/>
                <a:gd name="connsiteX18" fmla="*/ 123092 w 425346"/>
                <a:gd name="connsiteY18" fmla="*/ 107550 h 761269"/>
                <a:gd name="connsiteX19" fmla="*/ 123216 w 425346"/>
                <a:gd name="connsiteY19" fmla="*/ 107550 h 761269"/>
                <a:gd name="connsiteX20" fmla="*/ 123216 w 425346"/>
                <a:gd name="connsiteY20" fmla="*/ 761270 h 761269"/>
                <a:gd name="connsiteX21" fmla="*/ 194062 w 425346"/>
                <a:gd name="connsiteY21" fmla="*/ 761270 h 761269"/>
                <a:gd name="connsiteX22" fmla="*/ 194062 w 425346"/>
                <a:gd name="connsiteY22" fmla="*/ 389555 h 761269"/>
                <a:gd name="connsiteX23" fmla="*/ 229486 w 425346"/>
                <a:gd name="connsiteY23" fmla="*/ 389555 h 761269"/>
                <a:gd name="connsiteX24" fmla="*/ 229486 w 425346"/>
                <a:gd name="connsiteY24" fmla="*/ 761270 h 761269"/>
                <a:gd name="connsiteX25" fmla="*/ 300332 w 425346"/>
                <a:gd name="connsiteY25" fmla="*/ 761270 h 761269"/>
                <a:gd name="connsiteX26" fmla="*/ 300332 w 425346"/>
                <a:gd name="connsiteY26" fmla="*/ 106310 h 761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25346" h="761269">
                  <a:moveTo>
                    <a:pt x="300864" y="106363"/>
                  </a:moveTo>
                  <a:lnTo>
                    <a:pt x="355044" y="342637"/>
                  </a:lnTo>
                  <a:cubicBezTo>
                    <a:pt x="359057" y="359023"/>
                    <a:pt x="373599" y="370656"/>
                    <a:pt x="390467" y="370975"/>
                  </a:cubicBezTo>
                  <a:lnTo>
                    <a:pt x="395781" y="370975"/>
                  </a:lnTo>
                  <a:cubicBezTo>
                    <a:pt x="415132" y="367668"/>
                    <a:pt x="428140" y="349301"/>
                    <a:pt x="424833" y="329950"/>
                  </a:cubicBezTo>
                  <a:cubicBezTo>
                    <a:pt x="424647" y="328853"/>
                    <a:pt x="424408" y="327769"/>
                    <a:pt x="424119" y="326696"/>
                  </a:cubicBezTo>
                  <a:lnTo>
                    <a:pt x="365671" y="69115"/>
                  </a:lnTo>
                  <a:cubicBezTo>
                    <a:pt x="363965" y="61361"/>
                    <a:pt x="359574" y="54461"/>
                    <a:pt x="353273" y="49632"/>
                  </a:cubicBezTo>
                  <a:cubicBezTo>
                    <a:pt x="332270" y="32790"/>
                    <a:pt x="308214" y="20162"/>
                    <a:pt x="282426" y="12438"/>
                  </a:cubicBezTo>
                  <a:cubicBezTo>
                    <a:pt x="259576" y="4739"/>
                    <a:pt x="235687" y="557"/>
                    <a:pt x="211579" y="40"/>
                  </a:cubicBezTo>
                  <a:cubicBezTo>
                    <a:pt x="187383" y="-460"/>
                    <a:pt x="163320" y="3750"/>
                    <a:pt x="140733" y="12438"/>
                  </a:cubicBezTo>
                  <a:cubicBezTo>
                    <a:pt x="115244" y="20883"/>
                    <a:pt x="91312" y="33448"/>
                    <a:pt x="69886" y="49632"/>
                  </a:cubicBezTo>
                  <a:cubicBezTo>
                    <a:pt x="63584" y="54461"/>
                    <a:pt x="59193" y="61361"/>
                    <a:pt x="57488" y="69115"/>
                  </a:cubicBezTo>
                  <a:lnTo>
                    <a:pt x="1235" y="325828"/>
                  </a:lnTo>
                  <a:cubicBezTo>
                    <a:pt x="-3876" y="344773"/>
                    <a:pt x="7339" y="364275"/>
                    <a:pt x="26285" y="369385"/>
                  </a:cubicBezTo>
                  <a:cubicBezTo>
                    <a:pt x="27369" y="369679"/>
                    <a:pt x="28467" y="369920"/>
                    <a:pt x="29574" y="370107"/>
                  </a:cubicBezTo>
                  <a:lnTo>
                    <a:pt x="34888" y="370107"/>
                  </a:lnTo>
                  <a:cubicBezTo>
                    <a:pt x="51756" y="369789"/>
                    <a:pt x="66298" y="358156"/>
                    <a:pt x="70311" y="341769"/>
                  </a:cubicBezTo>
                  <a:lnTo>
                    <a:pt x="123092" y="107550"/>
                  </a:lnTo>
                  <a:lnTo>
                    <a:pt x="123216" y="107550"/>
                  </a:lnTo>
                  <a:lnTo>
                    <a:pt x="123216" y="761270"/>
                  </a:lnTo>
                  <a:lnTo>
                    <a:pt x="194062" y="761270"/>
                  </a:lnTo>
                  <a:lnTo>
                    <a:pt x="194062" y="389555"/>
                  </a:lnTo>
                  <a:lnTo>
                    <a:pt x="229486" y="389555"/>
                  </a:lnTo>
                  <a:lnTo>
                    <a:pt x="229486" y="761270"/>
                  </a:lnTo>
                  <a:lnTo>
                    <a:pt x="300332" y="761270"/>
                  </a:lnTo>
                  <a:lnTo>
                    <a:pt x="300332" y="106310"/>
                  </a:lnTo>
                  <a:close/>
                </a:path>
              </a:pathLst>
            </a:custGeom>
            <a:solidFill>
              <a:schemeClr val="accent5">
                <a:lumMod val="60000"/>
                <a:lumOff val="40000"/>
              </a:schemeClr>
            </a:solidFill>
            <a:ln w="17661" cap="flat">
              <a:noFill/>
              <a:prstDash val="solid"/>
              <a:miter/>
            </a:ln>
          </p:spPr>
          <p:txBody>
            <a:bodyPr rtlCol="0" anchor="ctr"/>
            <a:lstStyle/>
            <a:p>
              <a:endParaRPr lang="zh-TW" altLang="en-US"/>
            </a:p>
          </p:txBody>
        </p:sp>
        <p:sp>
          <p:nvSpPr>
            <p:cNvPr id="103" name="圖形 182" descr="電梯 以實心填滿">
              <a:extLst>
                <a:ext uri="{FF2B5EF4-FFF2-40B4-BE49-F238E27FC236}">
                  <a16:creationId xmlns:a16="http://schemas.microsoft.com/office/drawing/2014/main" id="{5B02FCC1-FF02-4F15-9849-E666417824FC}"/>
                </a:ext>
              </a:extLst>
            </p:cNvPr>
            <p:cNvSpPr/>
            <p:nvPr/>
          </p:nvSpPr>
          <p:spPr>
            <a:xfrm>
              <a:off x="10146266" y="2020038"/>
              <a:ext cx="177116" cy="177116"/>
            </a:xfrm>
            <a:custGeom>
              <a:avLst/>
              <a:gdLst>
                <a:gd name="connsiteX0" fmla="*/ 177117 w 177116"/>
                <a:gd name="connsiteY0" fmla="*/ 88558 h 177116"/>
                <a:gd name="connsiteX1" fmla="*/ 88558 w 177116"/>
                <a:gd name="connsiteY1" fmla="*/ 177117 h 177116"/>
                <a:gd name="connsiteX2" fmla="*/ 0 w 177116"/>
                <a:gd name="connsiteY2" fmla="*/ 88558 h 177116"/>
                <a:gd name="connsiteX3" fmla="*/ 88558 w 177116"/>
                <a:gd name="connsiteY3" fmla="*/ 0 h 177116"/>
                <a:gd name="connsiteX4" fmla="*/ 177117 w 177116"/>
                <a:gd name="connsiteY4" fmla="*/ 88558 h 177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16" h="177116">
                  <a:moveTo>
                    <a:pt x="177117" y="88558"/>
                  </a:moveTo>
                  <a:cubicBezTo>
                    <a:pt x="177117" y="137467"/>
                    <a:pt x="137467" y="177117"/>
                    <a:pt x="88558" y="177117"/>
                  </a:cubicBezTo>
                  <a:cubicBezTo>
                    <a:pt x="39649" y="177117"/>
                    <a:pt x="0" y="137467"/>
                    <a:pt x="0" y="88558"/>
                  </a:cubicBezTo>
                  <a:cubicBezTo>
                    <a:pt x="0" y="39649"/>
                    <a:pt x="39649" y="0"/>
                    <a:pt x="88558" y="0"/>
                  </a:cubicBezTo>
                  <a:cubicBezTo>
                    <a:pt x="137467" y="0"/>
                    <a:pt x="177117" y="39649"/>
                    <a:pt x="177117" y="88558"/>
                  </a:cubicBezTo>
                  <a:close/>
                </a:path>
              </a:pathLst>
            </a:custGeom>
            <a:solidFill>
              <a:schemeClr val="accent5">
                <a:lumMod val="60000"/>
                <a:lumOff val="40000"/>
              </a:schemeClr>
            </a:solidFill>
            <a:ln w="17661" cap="flat">
              <a:noFill/>
              <a:prstDash val="solid"/>
              <a:miter/>
            </a:ln>
          </p:spPr>
          <p:txBody>
            <a:bodyPr rtlCol="0" anchor="ctr"/>
            <a:lstStyle/>
            <a:p>
              <a:endParaRPr lang="zh-TW" altLang="en-US"/>
            </a:p>
          </p:txBody>
        </p:sp>
        <p:sp>
          <p:nvSpPr>
            <p:cNvPr id="104" name="圖形 182" descr="電梯 以實心填滿">
              <a:extLst>
                <a:ext uri="{FF2B5EF4-FFF2-40B4-BE49-F238E27FC236}">
                  <a16:creationId xmlns:a16="http://schemas.microsoft.com/office/drawing/2014/main" id="{B1807650-EDD5-45B8-A4E6-625357F93166}"/>
                </a:ext>
              </a:extLst>
            </p:cNvPr>
            <p:cNvSpPr/>
            <p:nvPr/>
          </p:nvSpPr>
          <p:spPr>
            <a:xfrm>
              <a:off x="9657883" y="1394148"/>
              <a:ext cx="337708" cy="230251"/>
            </a:xfrm>
            <a:custGeom>
              <a:avLst/>
              <a:gdLst>
                <a:gd name="connsiteX0" fmla="*/ 0 w 337708"/>
                <a:gd name="connsiteY0" fmla="*/ 230252 h 230251"/>
                <a:gd name="connsiteX1" fmla="*/ 168845 w 337708"/>
                <a:gd name="connsiteY1" fmla="*/ 0 h 230251"/>
                <a:gd name="connsiteX2" fmla="*/ 337708 w 337708"/>
                <a:gd name="connsiteY2" fmla="*/ 230252 h 230251"/>
                <a:gd name="connsiteX3" fmla="*/ 0 w 337708"/>
                <a:gd name="connsiteY3" fmla="*/ 230252 h 230251"/>
              </a:gdLst>
              <a:ahLst/>
              <a:cxnLst>
                <a:cxn ang="0">
                  <a:pos x="connsiteX0" y="connsiteY0"/>
                </a:cxn>
                <a:cxn ang="0">
                  <a:pos x="connsiteX1" y="connsiteY1"/>
                </a:cxn>
                <a:cxn ang="0">
                  <a:pos x="connsiteX2" y="connsiteY2"/>
                </a:cxn>
                <a:cxn ang="0">
                  <a:pos x="connsiteX3" y="connsiteY3"/>
                </a:cxn>
              </a:cxnLst>
              <a:rect l="l" t="t" r="r" b="b"/>
              <a:pathLst>
                <a:path w="337708" h="230251">
                  <a:moveTo>
                    <a:pt x="0" y="230252"/>
                  </a:moveTo>
                  <a:lnTo>
                    <a:pt x="168845" y="0"/>
                  </a:lnTo>
                  <a:lnTo>
                    <a:pt x="337708" y="230252"/>
                  </a:lnTo>
                  <a:lnTo>
                    <a:pt x="0" y="230252"/>
                  </a:lnTo>
                  <a:close/>
                </a:path>
              </a:pathLst>
            </a:custGeom>
            <a:solidFill>
              <a:schemeClr val="accent5">
                <a:lumMod val="60000"/>
                <a:lumOff val="40000"/>
              </a:schemeClr>
            </a:solidFill>
            <a:ln w="17661" cap="flat">
              <a:noFill/>
              <a:prstDash val="solid"/>
              <a:miter/>
            </a:ln>
          </p:spPr>
          <p:txBody>
            <a:bodyPr rtlCol="0" anchor="ctr"/>
            <a:lstStyle/>
            <a:p>
              <a:endParaRPr lang="zh-TW" altLang="en-US"/>
            </a:p>
          </p:txBody>
        </p:sp>
        <p:sp>
          <p:nvSpPr>
            <p:cNvPr id="105" name="圖形 182" descr="電梯 以實心填滿">
              <a:extLst>
                <a:ext uri="{FF2B5EF4-FFF2-40B4-BE49-F238E27FC236}">
                  <a16:creationId xmlns:a16="http://schemas.microsoft.com/office/drawing/2014/main" id="{9DDF5258-2DA3-4544-B7A3-DCDD34FE5A32}"/>
                </a:ext>
              </a:extLst>
            </p:cNvPr>
            <p:cNvSpPr/>
            <p:nvPr/>
          </p:nvSpPr>
          <p:spPr>
            <a:xfrm>
              <a:off x="9995591" y="1394963"/>
              <a:ext cx="336503" cy="229436"/>
            </a:xfrm>
            <a:custGeom>
              <a:avLst/>
              <a:gdLst>
                <a:gd name="connsiteX0" fmla="*/ 336504 w 336503"/>
                <a:gd name="connsiteY0" fmla="*/ 0 h 229436"/>
                <a:gd name="connsiteX1" fmla="*/ 168243 w 336503"/>
                <a:gd name="connsiteY1" fmla="*/ 229437 h 229436"/>
                <a:gd name="connsiteX2" fmla="*/ 0 w 336503"/>
                <a:gd name="connsiteY2" fmla="*/ 0 h 229436"/>
                <a:gd name="connsiteX3" fmla="*/ 336504 w 336503"/>
                <a:gd name="connsiteY3" fmla="*/ 0 h 229436"/>
              </a:gdLst>
              <a:ahLst/>
              <a:cxnLst>
                <a:cxn ang="0">
                  <a:pos x="connsiteX0" y="connsiteY0"/>
                </a:cxn>
                <a:cxn ang="0">
                  <a:pos x="connsiteX1" y="connsiteY1"/>
                </a:cxn>
                <a:cxn ang="0">
                  <a:pos x="connsiteX2" y="connsiteY2"/>
                </a:cxn>
                <a:cxn ang="0">
                  <a:pos x="connsiteX3" y="connsiteY3"/>
                </a:cxn>
              </a:cxnLst>
              <a:rect l="l" t="t" r="r" b="b"/>
              <a:pathLst>
                <a:path w="336503" h="229436">
                  <a:moveTo>
                    <a:pt x="336504" y="0"/>
                  </a:moveTo>
                  <a:lnTo>
                    <a:pt x="168243" y="229437"/>
                  </a:lnTo>
                  <a:lnTo>
                    <a:pt x="0" y="0"/>
                  </a:lnTo>
                  <a:lnTo>
                    <a:pt x="336504" y="0"/>
                  </a:lnTo>
                  <a:close/>
                </a:path>
              </a:pathLst>
            </a:custGeom>
            <a:solidFill>
              <a:schemeClr val="accent5">
                <a:lumMod val="60000"/>
                <a:lumOff val="40000"/>
              </a:schemeClr>
            </a:solidFill>
            <a:ln w="17661" cap="flat">
              <a:noFill/>
              <a:prstDash val="solid"/>
              <a:miter/>
            </a:ln>
          </p:spPr>
          <p:txBody>
            <a:bodyPr rtlCol="0" anchor="ctr"/>
            <a:lstStyle/>
            <a:p>
              <a:endParaRPr lang="zh-TW" altLang="en-US"/>
            </a:p>
          </p:txBody>
        </p:sp>
        <p:sp>
          <p:nvSpPr>
            <p:cNvPr id="106" name="手繪多邊形: 圖案 105">
              <a:extLst>
                <a:ext uri="{FF2B5EF4-FFF2-40B4-BE49-F238E27FC236}">
                  <a16:creationId xmlns:a16="http://schemas.microsoft.com/office/drawing/2014/main" id="{E6B5485B-5CF6-4F1A-8C09-A79D7EC6CB1D}"/>
                </a:ext>
              </a:extLst>
            </p:cNvPr>
            <p:cNvSpPr/>
            <p:nvPr/>
          </p:nvSpPr>
          <p:spPr>
            <a:xfrm>
              <a:off x="9177338" y="1698717"/>
              <a:ext cx="1650096" cy="1544321"/>
            </a:xfrm>
            <a:custGeom>
              <a:avLst/>
              <a:gdLst>
                <a:gd name="connsiteX0" fmla="*/ 333114 w 1553003"/>
                <a:gd name="connsiteY0" fmla="*/ 663351 h 1583908"/>
                <a:gd name="connsiteX1" fmla="*/ 704987 w 1553003"/>
                <a:gd name="connsiteY1" fmla="*/ 663351 h 1583908"/>
                <a:gd name="connsiteX2" fmla="*/ 704987 w 1553003"/>
                <a:gd name="connsiteY2" fmla="*/ 1131331 h 1583908"/>
                <a:gd name="connsiteX3" fmla="*/ 333114 w 1553003"/>
                <a:gd name="connsiteY3" fmla="*/ 1131331 h 1583908"/>
                <a:gd name="connsiteX4" fmla="*/ 0 w 1553003"/>
                <a:gd name="connsiteY4" fmla="*/ 663351 h 1583908"/>
                <a:gd name="connsiteX5" fmla="*/ 171495 w 1553003"/>
                <a:gd name="connsiteY5" fmla="*/ 663351 h 1583908"/>
                <a:gd name="connsiteX6" fmla="*/ 171495 w 1553003"/>
                <a:gd name="connsiteY6" fmla="*/ 1292950 h 1583908"/>
                <a:gd name="connsiteX7" fmla="*/ 704987 w 1553003"/>
                <a:gd name="connsiteY7" fmla="*/ 1292950 h 1583908"/>
                <a:gd name="connsiteX8" fmla="*/ 704987 w 1553003"/>
                <a:gd name="connsiteY8" fmla="*/ 1583908 h 1583908"/>
                <a:gd name="connsiteX9" fmla="*/ 0 w 1553003"/>
                <a:gd name="connsiteY9" fmla="*/ 1583908 h 1583908"/>
                <a:gd name="connsiteX10" fmla="*/ 171495 w 1553003"/>
                <a:gd name="connsiteY10" fmla="*/ 0 h 1583908"/>
                <a:gd name="connsiteX11" fmla="*/ 1553003 w 1553003"/>
                <a:gd name="connsiteY11" fmla="*/ 0 h 1583908"/>
                <a:gd name="connsiteX12" fmla="*/ 1553003 w 1553003"/>
                <a:gd name="connsiteY12" fmla="*/ 1292950 h 1583908"/>
                <a:gd name="connsiteX13" fmla="*/ 704987 w 1553003"/>
                <a:gd name="connsiteY13" fmla="*/ 1292950 h 1583908"/>
                <a:gd name="connsiteX14" fmla="*/ 704987 w 1553003"/>
                <a:gd name="connsiteY14" fmla="*/ 1131331 h 1583908"/>
                <a:gd name="connsiteX15" fmla="*/ 1391384 w 1553003"/>
                <a:gd name="connsiteY15" fmla="*/ 1131331 h 1583908"/>
                <a:gd name="connsiteX16" fmla="*/ 1391384 w 1553003"/>
                <a:gd name="connsiteY16" fmla="*/ 161619 h 1583908"/>
                <a:gd name="connsiteX17" fmla="*/ 333114 w 1553003"/>
                <a:gd name="connsiteY17" fmla="*/ 161619 h 1583908"/>
                <a:gd name="connsiteX18" fmla="*/ 333114 w 1553003"/>
                <a:gd name="connsiteY18" fmla="*/ 663351 h 1583908"/>
                <a:gd name="connsiteX19" fmla="*/ 171495 w 1553003"/>
                <a:gd name="connsiteY19" fmla="*/ 663351 h 1583908"/>
                <a:gd name="connsiteX0" fmla="*/ 333114 w 1553003"/>
                <a:gd name="connsiteY0" fmla="*/ 663351 h 1583908"/>
                <a:gd name="connsiteX1" fmla="*/ 704987 w 1553003"/>
                <a:gd name="connsiteY1" fmla="*/ 1131331 h 1583908"/>
                <a:gd name="connsiteX2" fmla="*/ 333114 w 1553003"/>
                <a:gd name="connsiteY2" fmla="*/ 1131331 h 1583908"/>
                <a:gd name="connsiteX3" fmla="*/ 333114 w 1553003"/>
                <a:gd name="connsiteY3" fmla="*/ 663351 h 1583908"/>
                <a:gd name="connsiteX4" fmla="*/ 0 w 1553003"/>
                <a:gd name="connsiteY4" fmla="*/ 663351 h 1583908"/>
                <a:gd name="connsiteX5" fmla="*/ 171495 w 1553003"/>
                <a:gd name="connsiteY5" fmla="*/ 663351 h 1583908"/>
                <a:gd name="connsiteX6" fmla="*/ 171495 w 1553003"/>
                <a:gd name="connsiteY6" fmla="*/ 1292950 h 1583908"/>
                <a:gd name="connsiteX7" fmla="*/ 704987 w 1553003"/>
                <a:gd name="connsiteY7" fmla="*/ 1292950 h 1583908"/>
                <a:gd name="connsiteX8" fmla="*/ 704987 w 1553003"/>
                <a:gd name="connsiteY8" fmla="*/ 1583908 h 1583908"/>
                <a:gd name="connsiteX9" fmla="*/ 0 w 1553003"/>
                <a:gd name="connsiteY9" fmla="*/ 1583908 h 1583908"/>
                <a:gd name="connsiteX10" fmla="*/ 0 w 1553003"/>
                <a:gd name="connsiteY10" fmla="*/ 663351 h 1583908"/>
                <a:gd name="connsiteX11" fmla="*/ 171495 w 1553003"/>
                <a:gd name="connsiteY11" fmla="*/ 0 h 1583908"/>
                <a:gd name="connsiteX12" fmla="*/ 1553003 w 1553003"/>
                <a:gd name="connsiteY12" fmla="*/ 0 h 1583908"/>
                <a:gd name="connsiteX13" fmla="*/ 1553003 w 1553003"/>
                <a:gd name="connsiteY13" fmla="*/ 1292950 h 1583908"/>
                <a:gd name="connsiteX14" fmla="*/ 704987 w 1553003"/>
                <a:gd name="connsiteY14" fmla="*/ 1292950 h 1583908"/>
                <a:gd name="connsiteX15" fmla="*/ 704987 w 1553003"/>
                <a:gd name="connsiteY15" fmla="*/ 1131331 h 1583908"/>
                <a:gd name="connsiteX16" fmla="*/ 1391384 w 1553003"/>
                <a:gd name="connsiteY16" fmla="*/ 1131331 h 1583908"/>
                <a:gd name="connsiteX17" fmla="*/ 1391384 w 1553003"/>
                <a:gd name="connsiteY17" fmla="*/ 161619 h 1583908"/>
                <a:gd name="connsiteX18" fmla="*/ 333114 w 1553003"/>
                <a:gd name="connsiteY18" fmla="*/ 161619 h 1583908"/>
                <a:gd name="connsiteX19" fmla="*/ 333114 w 1553003"/>
                <a:gd name="connsiteY19" fmla="*/ 663351 h 1583908"/>
                <a:gd name="connsiteX20" fmla="*/ 171495 w 1553003"/>
                <a:gd name="connsiteY20" fmla="*/ 663351 h 1583908"/>
                <a:gd name="connsiteX21" fmla="*/ 171495 w 1553003"/>
                <a:gd name="connsiteY21" fmla="*/ 0 h 1583908"/>
                <a:gd name="connsiteX0" fmla="*/ 333114 w 1553003"/>
                <a:gd name="connsiteY0" fmla="*/ 663351 h 1583908"/>
                <a:gd name="connsiteX1" fmla="*/ 704987 w 1553003"/>
                <a:gd name="connsiteY1" fmla="*/ 1131331 h 1583908"/>
                <a:gd name="connsiteX2" fmla="*/ 333114 w 1553003"/>
                <a:gd name="connsiteY2" fmla="*/ 663351 h 1583908"/>
                <a:gd name="connsiteX3" fmla="*/ 0 w 1553003"/>
                <a:gd name="connsiteY3" fmla="*/ 663351 h 1583908"/>
                <a:gd name="connsiteX4" fmla="*/ 171495 w 1553003"/>
                <a:gd name="connsiteY4" fmla="*/ 663351 h 1583908"/>
                <a:gd name="connsiteX5" fmla="*/ 171495 w 1553003"/>
                <a:gd name="connsiteY5" fmla="*/ 1292950 h 1583908"/>
                <a:gd name="connsiteX6" fmla="*/ 704987 w 1553003"/>
                <a:gd name="connsiteY6" fmla="*/ 1292950 h 1583908"/>
                <a:gd name="connsiteX7" fmla="*/ 704987 w 1553003"/>
                <a:gd name="connsiteY7" fmla="*/ 1583908 h 1583908"/>
                <a:gd name="connsiteX8" fmla="*/ 0 w 1553003"/>
                <a:gd name="connsiteY8" fmla="*/ 1583908 h 1583908"/>
                <a:gd name="connsiteX9" fmla="*/ 0 w 1553003"/>
                <a:gd name="connsiteY9" fmla="*/ 663351 h 1583908"/>
                <a:gd name="connsiteX10" fmla="*/ 171495 w 1553003"/>
                <a:gd name="connsiteY10" fmla="*/ 0 h 1583908"/>
                <a:gd name="connsiteX11" fmla="*/ 1553003 w 1553003"/>
                <a:gd name="connsiteY11" fmla="*/ 0 h 1583908"/>
                <a:gd name="connsiteX12" fmla="*/ 1553003 w 1553003"/>
                <a:gd name="connsiteY12" fmla="*/ 1292950 h 1583908"/>
                <a:gd name="connsiteX13" fmla="*/ 704987 w 1553003"/>
                <a:gd name="connsiteY13" fmla="*/ 1292950 h 1583908"/>
                <a:gd name="connsiteX14" fmla="*/ 704987 w 1553003"/>
                <a:gd name="connsiteY14" fmla="*/ 1131331 h 1583908"/>
                <a:gd name="connsiteX15" fmla="*/ 1391384 w 1553003"/>
                <a:gd name="connsiteY15" fmla="*/ 1131331 h 1583908"/>
                <a:gd name="connsiteX16" fmla="*/ 1391384 w 1553003"/>
                <a:gd name="connsiteY16" fmla="*/ 161619 h 1583908"/>
                <a:gd name="connsiteX17" fmla="*/ 333114 w 1553003"/>
                <a:gd name="connsiteY17" fmla="*/ 161619 h 1583908"/>
                <a:gd name="connsiteX18" fmla="*/ 333114 w 1553003"/>
                <a:gd name="connsiteY18" fmla="*/ 663351 h 1583908"/>
                <a:gd name="connsiteX19" fmla="*/ 171495 w 1553003"/>
                <a:gd name="connsiteY19" fmla="*/ 663351 h 1583908"/>
                <a:gd name="connsiteX20" fmla="*/ 171495 w 1553003"/>
                <a:gd name="connsiteY20" fmla="*/ 0 h 1583908"/>
                <a:gd name="connsiteX0" fmla="*/ 333114 w 1553003"/>
                <a:gd name="connsiteY0" fmla="*/ 663351 h 1583908"/>
                <a:gd name="connsiteX1" fmla="*/ 704987 w 1553003"/>
                <a:gd name="connsiteY1" fmla="*/ 1131331 h 1583908"/>
                <a:gd name="connsiteX2" fmla="*/ 333114 w 1553003"/>
                <a:gd name="connsiteY2" fmla="*/ 663351 h 1583908"/>
                <a:gd name="connsiteX3" fmla="*/ 0 w 1553003"/>
                <a:gd name="connsiteY3" fmla="*/ 663351 h 1583908"/>
                <a:gd name="connsiteX4" fmla="*/ 171495 w 1553003"/>
                <a:gd name="connsiteY4" fmla="*/ 663351 h 1583908"/>
                <a:gd name="connsiteX5" fmla="*/ 704987 w 1553003"/>
                <a:gd name="connsiteY5" fmla="*/ 1292950 h 1583908"/>
                <a:gd name="connsiteX6" fmla="*/ 704987 w 1553003"/>
                <a:gd name="connsiteY6" fmla="*/ 1583908 h 1583908"/>
                <a:gd name="connsiteX7" fmla="*/ 0 w 1553003"/>
                <a:gd name="connsiteY7" fmla="*/ 1583908 h 1583908"/>
                <a:gd name="connsiteX8" fmla="*/ 0 w 1553003"/>
                <a:gd name="connsiteY8" fmla="*/ 663351 h 1583908"/>
                <a:gd name="connsiteX9" fmla="*/ 171495 w 1553003"/>
                <a:gd name="connsiteY9" fmla="*/ 0 h 1583908"/>
                <a:gd name="connsiteX10" fmla="*/ 1553003 w 1553003"/>
                <a:gd name="connsiteY10" fmla="*/ 0 h 1583908"/>
                <a:gd name="connsiteX11" fmla="*/ 1553003 w 1553003"/>
                <a:gd name="connsiteY11" fmla="*/ 1292950 h 1583908"/>
                <a:gd name="connsiteX12" fmla="*/ 704987 w 1553003"/>
                <a:gd name="connsiteY12" fmla="*/ 1292950 h 1583908"/>
                <a:gd name="connsiteX13" fmla="*/ 704987 w 1553003"/>
                <a:gd name="connsiteY13" fmla="*/ 1131331 h 1583908"/>
                <a:gd name="connsiteX14" fmla="*/ 1391384 w 1553003"/>
                <a:gd name="connsiteY14" fmla="*/ 1131331 h 1583908"/>
                <a:gd name="connsiteX15" fmla="*/ 1391384 w 1553003"/>
                <a:gd name="connsiteY15" fmla="*/ 161619 h 1583908"/>
                <a:gd name="connsiteX16" fmla="*/ 333114 w 1553003"/>
                <a:gd name="connsiteY16" fmla="*/ 161619 h 1583908"/>
                <a:gd name="connsiteX17" fmla="*/ 333114 w 1553003"/>
                <a:gd name="connsiteY17" fmla="*/ 663351 h 1583908"/>
                <a:gd name="connsiteX18" fmla="*/ 171495 w 1553003"/>
                <a:gd name="connsiteY18" fmla="*/ 663351 h 1583908"/>
                <a:gd name="connsiteX19" fmla="*/ 171495 w 1553003"/>
                <a:gd name="connsiteY19" fmla="*/ 0 h 1583908"/>
                <a:gd name="connsiteX0" fmla="*/ 333114 w 1553003"/>
                <a:gd name="connsiteY0" fmla="*/ 663351 h 1583908"/>
                <a:gd name="connsiteX1" fmla="*/ 704987 w 1553003"/>
                <a:gd name="connsiteY1" fmla="*/ 1131331 h 1583908"/>
                <a:gd name="connsiteX2" fmla="*/ 333114 w 1553003"/>
                <a:gd name="connsiteY2" fmla="*/ 663351 h 1583908"/>
                <a:gd name="connsiteX3" fmla="*/ 0 w 1553003"/>
                <a:gd name="connsiteY3" fmla="*/ 663351 h 1583908"/>
                <a:gd name="connsiteX4" fmla="*/ 171495 w 1553003"/>
                <a:gd name="connsiteY4" fmla="*/ 663351 h 1583908"/>
                <a:gd name="connsiteX5" fmla="*/ 704987 w 1553003"/>
                <a:gd name="connsiteY5" fmla="*/ 1583908 h 1583908"/>
                <a:gd name="connsiteX6" fmla="*/ 0 w 1553003"/>
                <a:gd name="connsiteY6" fmla="*/ 1583908 h 1583908"/>
                <a:gd name="connsiteX7" fmla="*/ 0 w 1553003"/>
                <a:gd name="connsiteY7" fmla="*/ 663351 h 1583908"/>
                <a:gd name="connsiteX8" fmla="*/ 171495 w 1553003"/>
                <a:gd name="connsiteY8" fmla="*/ 0 h 1583908"/>
                <a:gd name="connsiteX9" fmla="*/ 1553003 w 1553003"/>
                <a:gd name="connsiteY9" fmla="*/ 0 h 1583908"/>
                <a:gd name="connsiteX10" fmla="*/ 1553003 w 1553003"/>
                <a:gd name="connsiteY10" fmla="*/ 1292950 h 1583908"/>
                <a:gd name="connsiteX11" fmla="*/ 704987 w 1553003"/>
                <a:gd name="connsiteY11" fmla="*/ 1292950 h 1583908"/>
                <a:gd name="connsiteX12" fmla="*/ 704987 w 1553003"/>
                <a:gd name="connsiteY12" fmla="*/ 1131331 h 1583908"/>
                <a:gd name="connsiteX13" fmla="*/ 1391384 w 1553003"/>
                <a:gd name="connsiteY13" fmla="*/ 1131331 h 1583908"/>
                <a:gd name="connsiteX14" fmla="*/ 1391384 w 1553003"/>
                <a:gd name="connsiteY14" fmla="*/ 161619 h 1583908"/>
                <a:gd name="connsiteX15" fmla="*/ 333114 w 1553003"/>
                <a:gd name="connsiteY15" fmla="*/ 161619 h 1583908"/>
                <a:gd name="connsiteX16" fmla="*/ 333114 w 1553003"/>
                <a:gd name="connsiteY16" fmla="*/ 663351 h 1583908"/>
                <a:gd name="connsiteX17" fmla="*/ 171495 w 1553003"/>
                <a:gd name="connsiteY17" fmla="*/ 663351 h 1583908"/>
                <a:gd name="connsiteX18" fmla="*/ 171495 w 1553003"/>
                <a:gd name="connsiteY18" fmla="*/ 0 h 1583908"/>
                <a:gd name="connsiteX0" fmla="*/ 333114 w 1553003"/>
                <a:gd name="connsiteY0" fmla="*/ 663351 h 1583908"/>
                <a:gd name="connsiteX1" fmla="*/ 704987 w 1553003"/>
                <a:gd name="connsiteY1" fmla="*/ 1131331 h 1583908"/>
                <a:gd name="connsiteX2" fmla="*/ 333114 w 1553003"/>
                <a:gd name="connsiteY2" fmla="*/ 663351 h 1583908"/>
                <a:gd name="connsiteX3" fmla="*/ 0 w 1553003"/>
                <a:gd name="connsiteY3" fmla="*/ 1583908 h 1583908"/>
                <a:gd name="connsiteX4" fmla="*/ 171495 w 1553003"/>
                <a:gd name="connsiteY4" fmla="*/ 663351 h 1583908"/>
                <a:gd name="connsiteX5" fmla="*/ 704987 w 1553003"/>
                <a:gd name="connsiteY5" fmla="*/ 1583908 h 1583908"/>
                <a:gd name="connsiteX6" fmla="*/ 0 w 1553003"/>
                <a:gd name="connsiteY6" fmla="*/ 1583908 h 1583908"/>
                <a:gd name="connsiteX7" fmla="*/ 171495 w 1553003"/>
                <a:gd name="connsiteY7" fmla="*/ 0 h 1583908"/>
                <a:gd name="connsiteX8" fmla="*/ 1553003 w 1553003"/>
                <a:gd name="connsiteY8" fmla="*/ 0 h 1583908"/>
                <a:gd name="connsiteX9" fmla="*/ 1553003 w 1553003"/>
                <a:gd name="connsiteY9" fmla="*/ 1292950 h 1583908"/>
                <a:gd name="connsiteX10" fmla="*/ 704987 w 1553003"/>
                <a:gd name="connsiteY10" fmla="*/ 1292950 h 1583908"/>
                <a:gd name="connsiteX11" fmla="*/ 704987 w 1553003"/>
                <a:gd name="connsiteY11" fmla="*/ 1131331 h 1583908"/>
                <a:gd name="connsiteX12" fmla="*/ 1391384 w 1553003"/>
                <a:gd name="connsiteY12" fmla="*/ 1131331 h 1583908"/>
                <a:gd name="connsiteX13" fmla="*/ 1391384 w 1553003"/>
                <a:gd name="connsiteY13" fmla="*/ 161619 h 1583908"/>
                <a:gd name="connsiteX14" fmla="*/ 333114 w 1553003"/>
                <a:gd name="connsiteY14" fmla="*/ 161619 h 1583908"/>
                <a:gd name="connsiteX15" fmla="*/ 333114 w 1553003"/>
                <a:gd name="connsiteY15" fmla="*/ 663351 h 1583908"/>
                <a:gd name="connsiteX16" fmla="*/ 171495 w 1553003"/>
                <a:gd name="connsiteY16" fmla="*/ 663351 h 1583908"/>
                <a:gd name="connsiteX17" fmla="*/ 171495 w 1553003"/>
                <a:gd name="connsiteY17" fmla="*/ 0 h 1583908"/>
                <a:gd name="connsiteX0" fmla="*/ 161619 w 1381508"/>
                <a:gd name="connsiteY0" fmla="*/ 663351 h 1583908"/>
                <a:gd name="connsiteX1" fmla="*/ 533492 w 1381508"/>
                <a:gd name="connsiteY1" fmla="*/ 1131331 h 1583908"/>
                <a:gd name="connsiteX2" fmla="*/ 161619 w 1381508"/>
                <a:gd name="connsiteY2" fmla="*/ 663351 h 1583908"/>
                <a:gd name="connsiteX3" fmla="*/ 533492 w 1381508"/>
                <a:gd name="connsiteY3" fmla="*/ 1583908 h 1583908"/>
                <a:gd name="connsiteX4" fmla="*/ 0 w 1381508"/>
                <a:gd name="connsiteY4" fmla="*/ 663351 h 1583908"/>
                <a:gd name="connsiteX5" fmla="*/ 533492 w 1381508"/>
                <a:gd name="connsiteY5" fmla="*/ 1583908 h 1583908"/>
                <a:gd name="connsiteX6" fmla="*/ 0 w 1381508"/>
                <a:gd name="connsiteY6" fmla="*/ 0 h 1583908"/>
                <a:gd name="connsiteX7" fmla="*/ 1381508 w 1381508"/>
                <a:gd name="connsiteY7" fmla="*/ 0 h 1583908"/>
                <a:gd name="connsiteX8" fmla="*/ 1381508 w 1381508"/>
                <a:gd name="connsiteY8" fmla="*/ 1292950 h 1583908"/>
                <a:gd name="connsiteX9" fmla="*/ 533492 w 1381508"/>
                <a:gd name="connsiteY9" fmla="*/ 1292950 h 1583908"/>
                <a:gd name="connsiteX10" fmla="*/ 533492 w 1381508"/>
                <a:gd name="connsiteY10" fmla="*/ 1131331 h 1583908"/>
                <a:gd name="connsiteX11" fmla="*/ 1219889 w 1381508"/>
                <a:gd name="connsiteY11" fmla="*/ 1131331 h 1583908"/>
                <a:gd name="connsiteX12" fmla="*/ 1219889 w 1381508"/>
                <a:gd name="connsiteY12" fmla="*/ 161619 h 1583908"/>
                <a:gd name="connsiteX13" fmla="*/ 161619 w 1381508"/>
                <a:gd name="connsiteY13" fmla="*/ 161619 h 1583908"/>
                <a:gd name="connsiteX14" fmla="*/ 161619 w 1381508"/>
                <a:gd name="connsiteY14" fmla="*/ 663351 h 1583908"/>
                <a:gd name="connsiteX15" fmla="*/ 0 w 1381508"/>
                <a:gd name="connsiteY15" fmla="*/ 663351 h 1583908"/>
                <a:gd name="connsiteX16" fmla="*/ 0 w 1381508"/>
                <a:gd name="connsiteY16" fmla="*/ 0 h 1583908"/>
                <a:gd name="connsiteX0" fmla="*/ 161619 w 1381508"/>
                <a:gd name="connsiteY0" fmla="*/ 663351 h 1292950"/>
                <a:gd name="connsiteX1" fmla="*/ 533492 w 1381508"/>
                <a:gd name="connsiteY1" fmla="*/ 1131331 h 1292950"/>
                <a:gd name="connsiteX2" fmla="*/ 161619 w 1381508"/>
                <a:gd name="connsiteY2" fmla="*/ 663351 h 1292950"/>
                <a:gd name="connsiteX3" fmla="*/ 0 w 1381508"/>
                <a:gd name="connsiteY3" fmla="*/ 0 h 1292950"/>
                <a:gd name="connsiteX4" fmla="*/ 1381508 w 1381508"/>
                <a:gd name="connsiteY4" fmla="*/ 0 h 1292950"/>
                <a:gd name="connsiteX5" fmla="*/ 1381508 w 1381508"/>
                <a:gd name="connsiteY5" fmla="*/ 1292950 h 1292950"/>
                <a:gd name="connsiteX6" fmla="*/ 533492 w 1381508"/>
                <a:gd name="connsiteY6" fmla="*/ 1292950 h 1292950"/>
                <a:gd name="connsiteX7" fmla="*/ 533492 w 1381508"/>
                <a:gd name="connsiteY7" fmla="*/ 1131331 h 1292950"/>
                <a:gd name="connsiteX8" fmla="*/ 1219889 w 1381508"/>
                <a:gd name="connsiteY8" fmla="*/ 1131331 h 1292950"/>
                <a:gd name="connsiteX9" fmla="*/ 1219889 w 1381508"/>
                <a:gd name="connsiteY9" fmla="*/ 161619 h 1292950"/>
                <a:gd name="connsiteX10" fmla="*/ 161619 w 1381508"/>
                <a:gd name="connsiteY10" fmla="*/ 161619 h 1292950"/>
                <a:gd name="connsiteX11" fmla="*/ 161619 w 1381508"/>
                <a:gd name="connsiteY11" fmla="*/ 663351 h 1292950"/>
                <a:gd name="connsiteX12" fmla="*/ 0 w 1381508"/>
                <a:gd name="connsiteY12" fmla="*/ 663351 h 1292950"/>
                <a:gd name="connsiteX13" fmla="*/ 0 w 1381508"/>
                <a:gd name="connsiteY13" fmla="*/ 0 h 129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81508" h="1292950">
                  <a:moveTo>
                    <a:pt x="161619" y="663351"/>
                  </a:moveTo>
                  <a:lnTo>
                    <a:pt x="533492" y="1131331"/>
                  </a:lnTo>
                  <a:lnTo>
                    <a:pt x="161619" y="663351"/>
                  </a:lnTo>
                  <a:close/>
                  <a:moveTo>
                    <a:pt x="0" y="0"/>
                  </a:moveTo>
                  <a:lnTo>
                    <a:pt x="1381508" y="0"/>
                  </a:lnTo>
                  <a:lnTo>
                    <a:pt x="1381508" y="1292950"/>
                  </a:lnTo>
                  <a:lnTo>
                    <a:pt x="533492" y="1292950"/>
                  </a:lnTo>
                  <a:lnTo>
                    <a:pt x="533492" y="1131331"/>
                  </a:lnTo>
                  <a:lnTo>
                    <a:pt x="1219889" y="1131331"/>
                  </a:lnTo>
                  <a:lnTo>
                    <a:pt x="1219889" y="161619"/>
                  </a:lnTo>
                  <a:lnTo>
                    <a:pt x="161619" y="161619"/>
                  </a:lnTo>
                  <a:lnTo>
                    <a:pt x="161619" y="663351"/>
                  </a:lnTo>
                  <a:lnTo>
                    <a:pt x="0" y="663351"/>
                  </a:lnTo>
                  <a:lnTo>
                    <a:pt x="0" y="0"/>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dirty="0"/>
            </a:p>
          </p:txBody>
        </p:sp>
        <p:pic>
          <p:nvPicPr>
            <p:cNvPr id="107" name="圖形 106" descr="夾紙板 (混合) 以實心填滿">
              <a:extLst>
                <a:ext uri="{FF2B5EF4-FFF2-40B4-BE49-F238E27FC236}">
                  <a16:creationId xmlns:a16="http://schemas.microsoft.com/office/drawing/2014/main" id="{28C5CA85-C9C1-4D53-8E0B-6BAC9A48F4F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75979" y="2456577"/>
              <a:ext cx="1064178" cy="1064178"/>
            </a:xfrm>
            <a:prstGeom prst="rect">
              <a:avLst/>
            </a:prstGeom>
          </p:spPr>
        </p:pic>
        <p:sp>
          <p:nvSpPr>
            <p:cNvPr id="108" name="圖形 182" descr="電梯 以實心填滿">
              <a:extLst>
                <a:ext uri="{FF2B5EF4-FFF2-40B4-BE49-F238E27FC236}">
                  <a16:creationId xmlns:a16="http://schemas.microsoft.com/office/drawing/2014/main" id="{224384C0-D292-48D6-84F9-BE0353C05669}"/>
                </a:ext>
              </a:extLst>
            </p:cNvPr>
            <p:cNvSpPr/>
            <p:nvPr/>
          </p:nvSpPr>
          <p:spPr>
            <a:xfrm>
              <a:off x="9721382" y="2020036"/>
              <a:ext cx="177116" cy="177116"/>
            </a:xfrm>
            <a:custGeom>
              <a:avLst/>
              <a:gdLst>
                <a:gd name="connsiteX0" fmla="*/ 177117 w 177116"/>
                <a:gd name="connsiteY0" fmla="*/ 88558 h 177116"/>
                <a:gd name="connsiteX1" fmla="*/ 88558 w 177116"/>
                <a:gd name="connsiteY1" fmla="*/ 177117 h 177116"/>
                <a:gd name="connsiteX2" fmla="*/ 0 w 177116"/>
                <a:gd name="connsiteY2" fmla="*/ 88558 h 177116"/>
                <a:gd name="connsiteX3" fmla="*/ 88558 w 177116"/>
                <a:gd name="connsiteY3" fmla="*/ 0 h 177116"/>
                <a:gd name="connsiteX4" fmla="*/ 177117 w 177116"/>
                <a:gd name="connsiteY4" fmla="*/ 88558 h 177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16" h="177116">
                  <a:moveTo>
                    <a:pt x="177117" y="88558"/>
                  </a:moveTo>
                  <a:cubicBezTo>
                    <a:pt x="177117" y="137467"/>
                    <a:pt x="137467" y="177117"/>
                    <a:pt x="88558" y="177117"/>
                  </a:cubicBezTo>
                  <a:cubicBezTo>
                    <a:pt x="39649" y="177117"/>
                    <a:pt x="0" y="137467"/>
                    <a:pt x="0" y="88558"/>
                  </a:cubicBezTo>
                  <a:cubicBezTo>
                    <a:pt x="0" y="39649"/>
                    <a:pt x="39649" y="0"/>
                    <a:pt x="88558" y="0"/>
                  </a:cubicBezTo>
                  <a:cubicBezTo>
                    <a:pt x="137467" y="0"/>
                    <a:pt x="177117" y="39649"/>
                    <a:pt x="177117" y="88558"/>
                  </a:cubicBezTo>
                  <a:close/>
                </a:path>
              </a:pathLst>
            </a:custGeom>
            <a:solidFill>
              <a:schemeClr val="accent6">
                <a:lumMod val="60000"/>
                <a:lumOff val="40000"/>
              </a:schemeClr>
            </a:solidFill>
            <a:ln w="17661" cap="flat">
              <a:noFill/>
              <a:prstDash val="solid"/>
              <a:miter/>
            </a:ln>
          </p:spPr>
          <p:txBody>
            <a:bodyPr rtlCol="0" anchor="ctr"/>
            <a:lstStyle/>
            <a:p>
              <a:endParaRPr lang="zh-TW" altLang="en-US"/>
            </a:p>
          </p:txBody>
        </p:sp>
        <p:sp>
          <p:nvSpPr>
            <p:cNvPr id="109" name="圖形 182" descr="電梯 以實心填滿">
              <a:extLst>
                <a:ext uri="{FF2B5EF4-FFF2-40B4-BE49-F238E27FC236}">
                  <a16:creationId xmlns:a16="http://schemas.microsoft.com/office/drawing/2014/main" id="{41E88327-F6BE-48E8-8A9A-9DBA5A06688F}"/>
                </a:ext>
              </a:extLst>
            </p:cNvPr>
            <p:cNvSpPr/>
            <p:nvPr/>
          </p:nvSpPr>
          <p:spPr>
            <a:xfrm>
              <a:off x="10023191" y="2214701"/>
              <a:ext cx="425345" cy="761269"/>
            </a:xfrm>
            <a:custGeom>
              <a:avLst/>
              <a:gdLst>
                <a:gd name="connsiteX0" fmla="*/ 300864 w 425346"/>
                <a:gd name="connsiteY0" fmla="*/ 106363 h 761269"/>
                <a:gd name="connsiteX1" fmla="*/ 355044 w 425346"/>
                <a:gd name="connsiteY1" fmla="*/ 342637 h 761269"/>
                <a:gd name="connsiteX2" fmla="*/ 390467 w 425346"/>
                <a:gd name="connsiteY2" fmla="*/ 370975 h 761269"/>
                <a:gd name="connsiteX3" fmla="*/ 395781 w 425346"/>
                <a:gd name="connsiteY3" fmla="*/ 370975 h 761269"/>
                <a:gd name="connsiteX4" fmla="*/ 424833 w 425346"/>
                <a:gd name="connsiteY4" fmla="*/ 329950 h 761269"/>
                <a:gd name="connsiteX5" fmla="*/ 424119 w 425346"/>
                <a:gd name="connsiteY5" fmla="*/ 326696 h 761269"/>
                <a:gd name="connsiteX6" fmla="*/ 365671 w 425346"/>
                <a:gd name="connsiteY6" fmla="*/ 69115 h 761269"/>
                <a:gd name="connsiteX7" fmla="*/ 353273 w 425346"/>
                <a:gd name="connsiteY7" fmla="*/ 49632 h 761269"/>
                <a:gd name="connsiteX8" fmla="*/ 282426 w 425346"/>
                <a:gd name="connsiteY8" fmla="*/ 12438 h 761269"/>
                <a:gd name="connsiteX9" fmla="*/ 211579 w 425346"/>
                <a:gd name="connsiteY9" fmla="*/ 40 h 761269"/>
                <a:gd name="connsiteX10" fmla="*/ 140733 w 425346"/>
                <a:gd name="connsiteY10" fmla="*/ 12438 h 761269"/>
                <a:gd name="connsiteX11" fmla="*/ 69886 w 425346"/>
                <a:gd name="connsiteY11" fmla="*/ 49632 h 761269"/>
                <a:gd name="connsiteX12" fmla="*/ 57488 w 425346"/>
                <a:gd name="connsiteY12" fmla="*/ 69115 h 761269"/>
                <a:gd name="connsiteX13" fmla="*/ 1235 w 425346"/>
                <a:gd name="connsiteY13" fmla="*/ 325828 h 761269"/>
                <a:gd name="connsiteX14" fmla="*/ 26285 w 425346"/>
                <a:gd name="connsiteY14" fmla="*/ 369385 h 761269"/>
                <a:gd name="connsiteX15" fmla="*/ 29574 w 425346"/>
                <a:gd name="connsiteY15" fmla="*/ 370107 h 761269"/>
                <a:gd name="connsiteX16" fmla="*/ 34888 w 425346"/>
                <a:gd name="connsiteY16" fmla="*/ 370107 h 761269"/>
                <a:gd name="connsiteX17" fmla="*/ 70311 w 425346"/>
                <a:gd name="connsiteY17" fmla="*/ 341769 h 761269"/>
                <a:gd name="connsiteX18" fmla="*/ 123092 w 425346"/>
                <a:gd name="connsiteY18" fmla="*/ 107550 h 761269"/>
                <a:gd name="connsiteX19" fmla="*/ 123216 w 425346"/>
                <a:gd name="connsiteY19" fmla="*/ 107550 h 761269"/>
                <a:gd name="connsiteX20" fmla="*/ 123216 w 425346"/>
                <a:gd name="connsiteY20" fmla="*/ 761270 h 761269"/>
                <a:gd name="connsiteX21" fmla="*/ 194062 w 425346"/>
                <a:gd name="connsiteY21" fmla="*/ 761270 h 761269"/>
                <a:gd name="connsiteX22" fmla="*/ 194062 w 425346"/>
                <a:gd name="connsiteY22" fmla="*/ 389555 h 761269"/>
                <a:gd name="connsiteX23" fmla="*/ 229486 w 425346"/>
                <a:gd name="connsiteY23" fmla="*/ 389555 h 761269"/>
                <a:gd name="connsiteX24" fmla="*/ 229486 w 425346"/>
                <a:gd name="connsiteY24" fmla="*/ 761270 h 761269"/>
                <a:gd name="connsiteX25" fmla="*/ 300332 w 425346"/>
                <a:gd name="connsiteY25" fmla="*/ 761270 h 761269"/>
                <a:gd name="connsiteX26" fmla="*/ 300332 w 425346"/>
                <a:gd name="connsiteY26" fmla="*/ 106310 h 761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25346" h="761269">
                  <a:moveTo>
                    <a:pt x="300864" y="106363"/>
                  </a:moveTo>
                  <a:lnTo>
                    <a:pt x="355044" y="342637"/>
                  </a:lnTo>
                  <a:cubicBezTo>
                    <a:pt x="359057" y="359023"/>
                    <a:pt x="373599" y="370656"/>
                    <a:pt x="390467" y="370975"/>
                  </a:cubicBezTo>
                  <a:lnTo>
                    <a:pt x="395781" y="370975"/>
                  </a:lnTo>
                  <a:cubicBezTo>
                    <a:pt x="415132" y="367668"/>
                    <a:pt x="428140" y="349301"/>
                    <a:pt x="424833" y="329950"/>
                  </a:cubicBezTo>
                  <a:cubicBezTo>
                    <a:pt x="424647" y="328853"/>
                    <a:pt x="424408" y="327769"/>
                    <a:pt x="424119" y="326696"/>
                  </a:cubicBezTo>
                  <a:lnTo>
                    <a:pt x="365671" y="69115"/>
                  </a:lnTo>
                  <a:cubicBezTo>
                    <a:pt x="363965" y="61361"/>
                    <a:pt x="359574" y="54461"/>
                    <a:pt x="353273" y="49632"/>
                  </a:cubicBezTo>
                  <a:cubicBezTo>
                    <a:pt x="332270" y="32790"/>
                    <a:pt x="308214" y="20162"/>
                    <a:pt x="282426" y="12438"/>
                  </a:cubicBezTo>
                  <a:cubicBezTo>
                    <a:pt x="259576" y="4739"/>
                    <a:pt x="235687" y="557"/>
                    <a:pt x="211579" y="40"/>
                  </a:cubicBezTo>
                  <a:cubicBezTo>
                    <a:pt x="187383" y="-460"/>
                    <a:pt x="163320" y="3750"/>
                    <a:pt x="140733" y="12438"/>
                  </a:cubicBezTo>
                  <a:cubicBezTo>
                    <a:pt x="115244" y="20883"/>
                    <a:pt x="91312" y="33448"/>
                    <a:pt x="69886" y="49632"/>
                  </a:cubicBezTo>
                  <a:cubicBezTo>
                    <a:pt x="63584" y="54461"/>
                    <a:pt x="59193" y="61361"/>
                    <a:pt x="57488" y="69115"/>
                  </a:cubicBezTo>
                  <a:lnTo>
                    <a:pt x="1235" y="325828"/>
                  </a:lnTo>
                  <a:cubicBezTo>
                    <a:pt x="-3876" y="344773"/>
                    <a:pt x="7339" y="364275"/>
                    <a:pt x="26285" y="369385"/>
                  </a:cubicBezTo>
                  <a:cubicBezTo>
                    <a:pt x="27369" y="369679"/>
                    <a:pt x="28467" y="369920"/>
                    <a:pt x="29574" y="370107"/>
                  </a:cubicBezTo>
                  <a:lnTo>
                    <a:pt x="34888" y="370107"/>
                  </a:lnTo>
                  <a:cubicBezTo>
                    <a:pt x="51756" y="369789"/>
                    <a:pt x="66298" y="358156"/>
                    <a:pt x="70311" y="341769"/>
                  </a:cubicBezTo>
                  <a:lnTo>
                    <a:pt x="123092" y="107550"/>
                  </a:lnTo>
                  <a:lnTo>
                    <a:pt x="123216" y="107550"/>
                  </a:lnTo>
                  <a:lnTo>
                    <a:pt x="123216" y="761270"/>
                  </a:lnTo>
                  <a:lnTo>
                    <a:pt x="194062" y="761270"/>
                  </a:lnTo>
                  <a:lnTo>
                    <a:pt x="194062" y="389555"/>
                  </a:lnTo>
                  <a:lnTo>
                    <a:pt x="229486" y="389555"/>
                  </a:lnTo>
                  <a:lnTo>
                    <a:pt x="229486" y="761270"/>
                  </a:lnTo>
                  <a:lnTo>
                    <a:pt x="300332" y="761270"/>
                  </a:lnTo>
                  <a:lnTo>
                    <a:pt x="300332" y="106310"/>
                  </a:lnTo>
                  <a:close/>
                </a:path>
              </a:pathLst>
            </a:custGeom>
            <a:solidFill>
              <a:schemeClr val="accent6">
                <a:lumMod val="60000"/>
                <a:lumOff val="40000"/>
              </a:schemeClr>
            </a:solidFill>
            <a:ln w="17661" cap="flat">
              <a:noFill/>
              <a:prstDash val="solid"/>
              <a:miter/>
            </a:ln>
          </p:spPr>
          <p:txBody>
            <a:bodyPr rtlCol="0" anchor="ctr"/>
            <a:lstStyle/>
            <a:p>
              <a:endParaRPr lang="zh-TW" altLang="en-US"/>
            </a:p>
          </p:txBody>
        </p:sp>
        <p:sp>
          <p:nvSpPr>
            <p:cNvPr id="110" name="圖形 182" descr="電梯 以實心填滿">
              <a:extLst>
                <a:ext uri="{FF2B5EF4-FFF2-40B4-BE49-F238E27FC236}">
                  <a16:creationId xmlns:a16="http://schemas.microsoft.com/office/drawing/2014/main" id="{BE82F2EB-E11F-4959-A354-7AD47D18713E}"/>
                </a:ext>
              </a:extLst>
            </p:cNvPr>
            <p:cNvSpPr/>
            <p:nvPr/>
          </p:nvSpPr>
          <p:spPr>
            <a:xfrm>
              <a:off x="10146266" y="2020036"/>
              <a:ext cx="177116" cy="177116"/>
            </a:xfrm>
            <a:custGeom>
              <a:avLst/>
              <a:gdLst>
                <a:gd name="connsiteX0" fmla="*/ 177117 w 177116"/>
                <a:gd name="connsiteY0" fmla="*/ 88558 h 177116"/>
                <a:gd name="connsiteX1" fmla="*/ 88558 w 177116"/>
                <a:gd name="connsiteY1" fmla="*/ 177117 h 177116"/>
                <a:gd name="connsiteX2" fmla="*/ 0 w 177116"/>
                <a:gd name="connsiteY2" fmla="*/ 88558 h 177116"/>
                <a:gd name="connsiteX3" fmla="*/ 88558 w 177116"/>
                <a:gd name="connsiteY3" fmla="*/ 0 h 177116"/>
                <a:gd name="connsiteX4" fmla="*/ 177117 w 177116"/>
                <a:gd name="connsiteY4" fmla="*/ 88558 h 177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16" h="177116">
                  <a:moveTo>
                    <a:pt x="177117" y="88558"/>
                  </a:moveTo>
                  <a:cubicBezTo>
                    <a:pt x="177117" y="137467"/>
                    <a:pt x="137467" y="177117"/>
                    <a:pt x="88558" y="177117"/>
                  </a:cubicBezTo>
                  <a:cubicBezTo>
                    <a:pt x="39649" y="177117"/>
                    <a:pt x="0" y="137467"/>
                    <a:pt x="0" y="88558"/>
                  </a:cubicBezTo>
                  <a:cubicBezTo>
                    <a:pt x="0" y="39649"/>
                    <a:pt x="39649" y="0"/>
                    <a:pt x="88558" y="0"/>
                  </a:cubicBezTo>
                  <a:cubicBezTo>
                    <a:pt x="137467" y="0"/>
                    <a:pt x="177117" y="39649"/>
                    <a:pt x="177117" y="88558"/>
                  </a:cubicBezTo>
                  <a:close/>
                </a:path>
              </a:pathLst>
            </a:custGeom>
            <a:solidFill>
              <a:schemeClr val="accent6">
                <a:lumMod val="60000"/>
                <a:lumOff val="40000"/>
              </a:schemeClr>
            </a:solidFill>
            <a:ln w="17661" cap="flat">
              <a:noFill/>
              <a:prstDash val="solid"/>
              <a:miter/>
            </a:ln>
          </p:spPr>
          <p:txBody>
            <a:bodyPr rtlCol="0" anchor="ctr"/>
            <a:lstStyle/>
            <a:p>
              <a:endParaRPr lang="zh-TW" altLang="en-US"/>
            </a:p>
          </p:txBody>
        </p:sp>
        <p:sp>
          <p:nvSpPr>
            <p:cNvPr id="111" name="圖形 182" descr="電梯 以實心填滿">
              <a:extLst>
                <a:ext uri="{FF2B5EF4-FFF2-40B4-BE49-F238E27FC236}">
                  <a16:creationId xmlns:a16="http://schemas.microsoft.com/office/drawing/2014/main" id="{C9E1BF92-0366-4DAC-A7D0-009A1382635A}"/>
                </a:ext>
              </a:extLst>
            </p:cNvPr>
            <p:cNvSpPr/>
            <p:nvPr/>
          </p:nvSpPr>
          <p:spPr>
            <a:xfrm>
              <a:off x="9657884" y="1394146"/>
              <a:ext cx="337708" cy="230252"/>
            </a:xfrm>
            <a:custGeom>
              <a:avLst/>
              <a:gdLst>
                <a:gd name="connsiteX0" fmla="*/ 0 w 337708"/>
                <a:gd name="connsiteY0" fmla="*/ 230252 h 230251"/>
                <a:gd name="connsiteX1" fmla="*/ 168845 w 337708"/>
                <a:gd name="connsiteY1" fmla="*/ 0 h 230251"/>
                <a:gd name="connsiteX2" fmla="*/ 337708 w 337708"/>
                <a:gd name="connsiteY2" fmla="*/ 230252 h 230251"/>
                <a:gd name="connsiteX3" fmla="*/ 0 w 337708"/>
                <a:gd name="connsiteY3" fmla="*/ 230252 h 230251"/>
              </a:gdLst>
              <a:ahLst/>
              <a:cxnLst>
                <a:cxn ang="0">
                  <a:pos x="connsiteX0" y="connsiteY0"/>
                </a:cxn>
                <a:cxn ang="0">
                  <a:pos x="connsiteX1" y="connsiteY1"/>
                </a:cxn>
                <a:cxn ang="0">
                  <a:pos x="connsiteX2" y="connsiteY2"/>
                </a:cxn>
                <a:cxn ang="0">
                  <a:pos x="connsiteX3" y="connsiteY3"/>
                </a:cxn>
              </a:cxnLst>
              <a:rect l="l" t="t" r="r" b="b"/>
              <a:pathLst>
                <a:path w="337708" h="230251">
                  <a:moveTo>
                    <a:pt x="0" y="230252"/>
                  </a:moveTo>
                  <a:lnTo>
                    <a:pt x="168845" y="0"/>
                  </a:lnTo>
                  <a:lnTo>
                    <a:pt x="337708" y="230252"/>
                  </a:lnTo>
                  <a:lnTo>
                    <a:pt x="0" y="230252"/>
                  </a:lnTo>
                  <a:close/>
                </a:path>
              </a:pathLst>
            </a:custGeom>
            <a:solidFill>
              <a:schemeClr val="accent6">
                <a:lumMod val="60000"/>
                <a:lumOff val="40000"/>
              </a:schemeClr>
            </a:solidFill>
            <a:ln w="17661" cap="flat">
              <a:noFill/>
              <a:prstDash val="solid"/>
              <a:miter/>
            </a:ln>
          </p:spPr>
          <p:txBody>
            <a:bodyPr rtlCol="0" anchor="ctr"/>
            <a:lstStyle/>
            <a:p>
              <a:endParaRPr lang="zh-TW" altLang="en-US"/>
            </a:p>
          </p:txBody>
        </p:sp>
        <p:sp>
          <p:nvSpPr>
            <p:cNvPr id="112" name="圖形 182" descr="電梯 以實心填滿">
              <a:extLst>
                <a:ext uri="{FF2B5EF4-FFF2-40B4-BE49-F238E27FC236}">
                  <a16:creationId xmlns:a16="http://schemas.microsoft.com/office/drawing/2014/main" id="{DD1CF133-3778-4E01-A977-D9CFDA0DAD4F}"/>
                </a:ext>
              </a:extLst>
            </p:cNvPr>
            <p:cNvSpPr/>
            <p:nvPr/>
          </p:nvSpPr>
          <p:spPr>
            <a:xfrm>
              <a:off x="9995592" y="1394961"/>
              <a:ext cx="336503" cy="229437"/>
            </a:xfrm>
            <a:custGeom>
              <a:avLst/>
              <a:gdLst>
                <a:gd name="connsiteX0" fmla="*/ 336504 w 336503"/>
                <a:gd name="connsiteY0" fmla="*/ 0 h 229436"/>
                <a:gd name="connsiteX1" fmla="*/ 168243 w 336503"/>
                <a:gd name="connsiteY1" fmla="*/ 229437 h 229436"/>
                <a:gd name="connsiteX2" fmla="*/ 0 w 336503"/>
                <a:gd name="connsiteY2" fmla="*/ 0 h 229436"/>
                <a:gd name="connsiteX3" fmla="*/ 336504 w 336503"/>
                <a:gd name="connsiteY3" fmla="*/ 0 h 229436"/>
              </a:gdLst>
              <a:ahLst/>
              <a:cxnLst>
                <a:cxn ang="0">
                  <a:pos x="connsiteX0" y="connsiteY0"/>
                </a:cxn>
                <a:cxn ang="0">
                  <a:pos x="connsiteX1" y="connsiteY1"/>
                </a:cxn>
                <a:cxn ang="0">
                  <a:pos x="connsiteX2" y="connsiteY2"/>
                </a:cxn>
                <a:cxn ang="0">
                  <a:pos x="connsiteX3" y="connsiteY3"/>
                </a:cxn>
              </a:cxnLst>
              <a:rect l="l" t="t" r="r" b="b"/>
              <a:pathLst>
                <a:path w="336503" h="229436">
                  <a:moveTo>
                    <a:pt x="336504" y="0"/>
                  </a:moveTo>
                  <a:lnTo>
                    <a:pt x="168243" y="229437"/>
                  </a:lnTo>
                  <a:lnTo>
                    <a:pt x="0" y="0"/>
                  </a:lnTo>
                  <a:lnTo>
                    <a:pt x="336504" y="0"/>
                  </a:lnTo>
                  <a:close/>
                </a:path>
              </a:pathLst>
            </a:custGeom>
            <a:solidFill>
              <a:schemeClr val="accent6">
                <a:lumMod val="60000"/>
                <a:lumOff val="40000"/>
              </a:schemeClr>
            </a:solidFill>
            <a:ln w="17661" cap="flat">
              <a:noFill/>
              <a:prstDash val="solid"/>
              <a:miter/>
            </a:ln>
          </p:spPr>
          <p:txBody>
            <a:bodyPr rtlCol="0" anchor="ctr"/>
            <a:lstStyle/>
            <a:p>
              <a:endParaRPr lang="zh-TW" altLang="en-US"/>
            </a:p>
          </p:txBody>
        </p:sp>
      </p:grpSp>
      <p:grpSp>
        <p:nvGrpSpPr>
          <p:cNvPr id="115" name="群組 114">
            <a:extLst>
              <a:ext uri="{FF2B5EF4-FFF2-40B4-BE49-F238E27FC236}">
                <a16:creationId xmlns:a16="http://schemas.microsoft.com/office/drawing/2014/main" id="{FFE5F3C2-D5DD-42FC-B5CB-FF192B63ECBD}"/>
              </a:ext>
            </a:extLst>
          </p:cNvPr>
          <p:cNvGrpSpPr/>
          <p:nvPr/>
        </p:nvGrpSpPr>
        <p:grpSpPr>
          <a:xfrm>
            <a:off x="4839915" y="809627"/>
            <a:ext cx="1518366" cy="1518329"/>
            <a:chOff x="-561639" y="-2415280"/>
            <a:chExt cx="2832265" cy="2832198"/>
          </a:xfrm>
        </p:grpSpPr>
        <p:grpSp>
          <p:nvGrpSpPr>
            <p:cNvPr id="116" name="群組 115">
              <a:extLst>
                <a:ext uri="{FF2B5EF4-FFF2-40B4-BE49-F238E27FC236}">
                  <a16:creationId xmlns:a16="http://schemas.microsoft.com/office/drawing/2014/main" id="{A10E3786-CE9F-4E74-8A0C-5C31D2BAFAF1}"/>
                </a:ext>
              </a:extLst>
            </p:cNvPr>
            <p:cNvGrpSpPr/>
            <p:nvPr/>
          </p:nvGrpSpPr>
          <p:grpSpPr>
            <a:xfrm>
              <a:off x="-160071" y="-2048447"/>
              <a:ext cx="2292515" cy="2158369"/>
              <a:chOff x="7000469" y="6789334"/>
              <a:chExt cx="1653679" cy="1556913"/>
            </a:xfrm>
          </p:grpSpPr>
          <p:pic>
            <p:nvPicPr>
              <p:cNvPr id="120" name="圖形 119" descr="遠端工作 以實心填滿">
                <a:extLst>
                  <a:ext uri="{FF2B5EF4-FFF2-40B4-BE49-F238E27FC236}">
                    <a16:creationId xmlns:a16="http://schemas.microsoft.com/office/drawing/2014/main" id="{2A3E4B80-C517-479F-8493-E38033834A2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00469" y="6789334"/>
                <a:ext cx="1556913" cy="1556913"/>
              </a:xfrm>
              <a:prstGeom prst="rect">
                <a:avLst/>
              </a:prstGeom>
            </p:spPr>
          </p:pic>
          <p:grpSp>
            <p:nvGrpSpPr>
              <p:cNvPr id="121" name="群組 120">
                <a:extLst>
                  <a:ext uri="{FF2B5EF4-FFF2-40B4-BE49-F238E27FC236}">
                    <a16:creationId xmlns:a16="http://schemas.microsoft.com/office/drawing/2014/main" id="{8F0A725D-1FE1-4317-8C1A-2434EA907393}"/>
                  </a:ext>
                </a:extLst>
              </p:cNvPr>
              <p:cNvGrpSpPr/>
              <p:nvPr/>
            </p:nvGrpSpPr>
            <p:grpSpPr>
              <a:xfrm>
                <a:off x="8102615" y="7278190"/>
                <a:ext cx="551533" cy="543429"/>
                <a:chOff x="6321682" y="6871643"/>
                <a:chExt cx="928034" cy="914400"/>
              </a:xfrm>
            </p:grpSpPr>
            <p:sp>
              <p:nvSpPr>
                <p:cNvPr id="122" name="橢圓 121">
                  <a:extLst>
                    <a:ext uri="{FF2B5EF4-FFF2-40B4-BE49-F238E27FC236}">
                      <a16:creationId xmlns:a16="http://schemas.microsoft.com/office/drawing/2014/main" id="{CAEA1F01-29A1-4263-933D-152B02A57D21}"/>
                    </a:ext>
                  </a:extLst>
                </p:cNvPr>
                <p:cNvSpPr/>
                <p:nvPr/>
              </p:nvSpPr>
              <p:spPr>
                <a:xfrm>
                  <a:off x="6321682" y="6871643"/>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23" name="圖形 122" descr="坐輪椅的人 以實心填滿">
                  <a:extLst>
                    <a:ext uri="{FF2B5EF4-FFF2-40B4-BE49-F238E27FC236}">
                      <a16:creationId xmlns:a16="http://schemas.microsoft.com/office/drawing/2014/main" id="{085BABD9-0AA3-4766-BFBE-DC213F7CB17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420841" y="6893847"/>
                  <a:ext cx="828875" cy="828879"/>
                </a:xfrm>
                <a:prstGeom prst="rect">
                  <a:avLst/>
                </a:prstGeom>
              </p:spPr>
            </p:pic>
          </p:grpSp>
        </p:grpSp>
        <p:grpSp>
          <p:nvGrpSpPr>
            <p:cNvPr id="117" name="群組 50">
              <a:extLst>
                <a:ext uri="{FF2B5EF4-FFF2-40B4-BE49-F238E27FC236}">
                  <a16:creationId xmlns:a16="http://schemas.microsoft.com/office/drawing/2014/main" id="{7EF6B145-F6E0-477E-B5D5-127C2467E5AC}"/>
                </a:ext>
              </a:extLst>
            </p:cNvPr>
            <p:cNvGrpSpPr>
              <a:grpSpLocks/>
            </p:cNvGrpSpPr>
            <p:nvPr/>
          </p:nvGrpSpPr>
          <p:grpSpPr bwMode="auto">
            <a:xfrm>
              <a:off x="-561639" y="-2415280"/>
              <a:ext cx="2832265" cy="2832198"/>
              <a:chOff x="335012" y="2431976"/>
              <a:chExt cx="1944216" cy="1944815"/>
            </a:xfrm>
          </p:grpSpPr>
          <p:sp>
            <p:nvSpPr>
              <p:cNvPr id="118" name="椭圆 35">
                <a:extLst>
                  <a:ext uri="{FF2B5EF4-FFF2-40B4-BE49-F238E27FC236}">
                    <a16:creationId xmlns:a16="http://schemas.microsoft.com/office/drawing/2014/main" id="{D637D7B3-AFB8-4283-B3E1-1659F6471EE1}"/>
                  </a:ext>
                </a:extLst>
              </p:cNvPr>
              <p:cNvSpPr>
                <a:spLocks noChangeAspect="1"/>
              </p:cNvSpPr>
              <p:nvPr/>
            </p:nvSpPr>
            <p:spPr>
              <a:xfrm>
                <a:off x="335012" y="2431976"/>
                <a:ext cx="1944216" cy="1944861"/>
              </a:xfrm>
              <a:prstGeom prst="ellipse">
                <a:avLst/>
              </a:prstGeom>
              <a:noFill/>
              <a:ln w="76200" cap="flat" cmpd="sng" algn="ctr">
                <a:solidFill>
                  <a:sysClr val="window" lastClr="FFFFFF">
                    <a:lumMod val="85000"/>
                  </a:sysClr>
                </a:solidFill>
                <a:prstDash val="solid"/>
              </a:ln>
              <a:effectLst/>
            </p:spPr>
            <p:txBody>
              <a:bodyPr lIns="68568" tIns="34284" rIns="68568" bIns="34284" anchor="ctr"/>
              <a:lstStyle/>
              <a:p>
                <a:pPr algn="ctr" eaLnBrk="1" fontAlgn="auto" hangingPunct="1">
                  <a:spcBef>
                    <a:spcPts val="0"/>
                  </a:spcBef>
                  <a:spcAft>
                    <a:spcPts val="0"/>
                  </a:spcAft>
                  <a:defRPr/>
                </a:pPr>
                <a:endParaRPr kumimoji="0" lang="zh-CN" altLang="en-US" sz="1800" b="0" kern="0">
                  <a:solidFill>
                    <a:prstClr val="white"/>
                  </a:solidFill>
                  <a:latin typeface="Calibri"/>
                  <a:ea typeface="宋体"/>
                </a:endParaRPr>
              </a:p>
            </p:txBody>
          </p:sp>
          <p:sp>
            <p:nvSpPr>
              <p:cNvPr id="119" name="弧形 118">
                <a:extLst>
                  <a:ext uri="{FF2B5EF4-FFF2-40B4-BE49-F238E27FC236}">
                    <a16:creationId xmlns:a16="http://schemas.microsoft.com/office/drawing/2014/main" id="{E8561A1E-A44C-4B2F-AC5B-49D3F59C21CE}"/>
                  </a:ext>
                </a:extLst>
              </p:cNvPr>
              <p:cNvSpPr>
                <a:spLocks noChangeAspect="1"/>
              </p:cNvSpPr>
              <p:nvPr/>
            </p:nvSpPr>
            <p:spPr>
              <a:xfrm>
                <a:off x="335012" y="2431976"/>
                <a:ext cx="1944216" cy="1944861"/>
              </a:xfrm>
              <a:prstGeom prst="arc">
                <a:avLst>
                  <a:gd name="adj1" fmla="val 16200000"/>
                  <a:gd name="adj2" fmla="val 13210481"/>
                </a:avLst>
              </a:prstGeom>
              <a:noFill/>
              <a:ln w="76200" cap="flat" cmpd="sng" algn="ctr">
                <a:solidFill>
                  <a:srgbClr val="FFC000"/>
                </a:solidFill>
                <a:prstDash val="solid"/>
              </a:ln>
              <a:effectLst/>
            </p:spPr>
            <p:txBody>
              <a:bodyPr lIns="68568" tIns="34284" rIns="68568" bIns="34284" anchor="ctr"/>
              <a:lstStyle/>
              <a:p>
                <a:pPr algn="ctr" eaLnBrk="1" fontAlgn="auto" hangingPunct="1">
                  <a:spcBef>
                    <a:spcPts val="0"/>
                  </a:spcBef>
                  <a:spcAft>
                    <a:spcPts val="0"/>
                  </a:spcAft>
                  <a:defRPr/>
                </a:pPr>
                <a:endParaRPr kumimoji="0" lang="zh-CN" altLang="en-US" sz="1800" b="0" kern="0" dirty="0">
                  <a:solidFill>
                    <a:prstClr val="black"/>
                  </a:solidFill>
                  <a:latin typeface="Calibri"/>
                  <a:ea typeface="宋体"/>
                </a:endParaRPr>
              </a:p>
            </p:txBody>
          </p:sp>
        </p:grpSp>
      </p:grpSp>
      <p:grpSp>
        <p:nvGrpSpPr>
          <p:cNvPr id="124" name="群組 50">
            <a:extLst>
              <a:ext uri="{FF2B5EF4-FFF2-40B4-BE49-F238E27FC236}">
                <a16:creationId xmlns:a16="http://schemas.microsoft.com/office/drawing/2014/main" id="{805E3FC4-88A4-437C-BA83-0A87FB0877A8}"/>
              </a:ext>
            </a:extLst>
          </p:cNvPr>
          <p:cNvGrpSpPr>
            <a:grpSpLocks/>
          </p:cNvGrpSpPr>
          <p:nvPr/>
        </p:nvGrpSpPr>
        <p:grpSpPr bwMode="auto">
          <a:xfrm>
            <a:off x="4839915" y="2611920"/>
            <a:ext cx="1518367" cy="1518365"/>
            <a:chOff x="335012" y="2431976"/>
            <a:chExt cx="1944217" cy="1944862"/>
          </a:xfrm>
        </p:grpSpPr>
        <p:sp>
          <p:nvSpPr>
            <p:cNvPr id="125" name="椭圆 35">
              <a:extLst>
                <a:ext uri="{FF2B5EF4-FFF2-40B4-BE49-F238E27FC236}">
                  <a16:creationId xmlns:a16="http://schemas.microsoft.com/office/drawing/2014/main" id="{D5FFE9D2-923B-40C4-981A-A02A080E8B41}"/>
                </a:ext>
              </a:extLst>
            </p:cNvPr>
            <p:cNvSpPr>
              <a:spLocks noChangeAspect="1"/>
            </p:cNvSpPr>
            <p:nvPr/>
          </p:nvSpPr>
          <p:spPr>
            <a:xfrm>
              <a:off x="335012" y="2431976"/>
              <a:ext cx="1944216" cy="1944861"/>
            </a:xfrm>
            <a:prstGeom prst="ellipse">
              <a:avLst/>
            </a:prstGeom>
            <a:noFill/>
            <a:ln w="76200" cap="flat" cmpd="sng" algn="ctr">
              <a:solidFill>
                <a:sysClr val="window" lastClr="FFFFFF">
                  <a:lumMod val="85000"/>
                </a:sysClr>
              </a:solidFill>
              <a:prstDash val="solid"/>
            </a:ln>
            <a:effectLst/>
          </p:spPr>
          <p:txBody>
            <a:bodyPr lIns="68568" tIns="34284" rIns="68568" bIns="34284" anchor="ctr"/>
            <a:lstStyle/>
            <a:p>
              <a:pPr algn="ctr" eaLnBrk="1" fontAlgn="auto" hangingPunct="1">
                <a:spcBef>
                  <a:spcPts val="0"/>
                </a:spcBef>
                <a:spcAft>
                  <a:spcPts val="0"/>
                </a:spcAft>
                <a:defRPr/>
              </a:pPr>
              <a:endParaRPr kumimoji="0" lang="zh-CN" altLang="en-US" sz="1800" b="0" kern="0">
                <a:solidFill>
                  <a:prstClr val="white"/>
                </a:solidFill>
                <a:latin typeface="Calibri"/>
                <a:ea typeface="宋体"/>
              </a:endParaRPr>
            </a:p>
          </p:txBody>
        </p:sp>
        <p:sp>
          <p:nvSpPr>
            <p:cNvPr id="126" name="弧形 125">
              <a:extLst>
                <a:ext uri="{FF2B5EF4-FFF2-40B4-BE49-F238E27FC236}">
                  <a16:creationId xmlns:a16="http://schemas.microsoft.com/office/drawing/2014/main" id="{D77BBEEB-D3A2-4935-B5ED-F1B650F6C886}"/>
                </a:ext>
              </a:extLst>
            </p:cNvPr>
            <p:cNvSpPr>
              <a:spLocks noChangeAspect="1"/>
            </p:cNvSpPr>
            <p:nvPr/>
          </p:nvSpPr>
          <p:spPr>
            <a:xfrm>
              <a:off x="335013" y="2431976"/>
              <a:ext cx="1944216" cy="1944862"/>
            </a:xfrm>
            <a:prstGeom prst="arc">
              <a:avLst>
                <a:gd name="adj1" fmla="val 16200000"/>
                <a:gd name="adj2" fmla="val 13210481"/>
              </a:avLst>
            </a:prstGeom>
            <a:noFill/>
            <a:ln w="76200" cap="flat" cmpd="sng" algn="ctr">
              <a:solidFill>
                <a:srgbClr val="FFC000"/>
              </a:solidFill>
              <a:prstDash val="solid"/>
            </a:ln>
            <a:effectLst/>
          </p:spPr>
          <p:txBody>
            <a:bodyPr lIns="68568" tIns="34284" rIns="68568" bIns="34284" anchor="ctr"/>
            <a:lstStyle/>
            <a:p>
              <a:pPr algn="ctr" eaLnBrk="1" fontAlgn="auto" hangingPunct="1">
                <a:spcBef>
                  <a:spcPts val="0"/>
                </a:spcBef>
                <a:spcAft>
                  <a:spcPts val="0"/>
                </a:spcAft>
                <a:defRPr/>
              </a:pPr>
              <a:endParaRPr kumimoji="0" lang="zh-CN" altLang="en-US" sz="1800" b="0" kern="0" dirty="0">
                <a:solidFill>
                  <a:prstClr val="black"/>
                </a:solidFill>
                <a:latin typeface="Calibri"/>
                <a:ea typeface="宋体"/>
              </a:endParaRPr>
            </a:p>
          </p:txBody>
        </p:sp>
      </p:grpSp>
      <p:sp>
        <p:nvSpPr>
          <p:cNvPr id="127" name="椭圆 35">
            <a:extLst>
              <a:ext uri="{FF2B5EF4-FFF2-40B4-BE49-F238E27FC236}">
                <a16:creationId xmlns:a16="http://schemas.microsoft.com/office/drawing/2014/main" id="{4B1CF1BF-4C65-480A-9DC5-897615F41F60}"/>
              </a:ext>
            </a:extLst>
          </p:cNvPr>
          <p:cNvSpPr>
            <a:spLocks noChangeAspect="1"/>
          </p:cNvSpPr>
          <p:nvPr/>
        </p:nvSpPr>
        <p:spPr bwMode="auto">
          <a:xfrm>
            <a:off x="6803931" y="2646742"/>
            <a:ext cx="1518366" cy="1518365"/>
          </a:xfrm>
          <a:prstGeom prst="ellipse">
            <a:avLst/>
          </a:prstGeom>
          <a:noFill/>
          <a:ln w="76200" cap="flat" cmpd="sng" algn="ctr">
            <a:solidFill>
              <a:sysClr val="window" lastClr="FFFFFF">
                <a:lumMod val="85000"/>
              </a:sysClr>
            </a:solidFill>
            <a:prstDash val="solid"/>
          </a:ln>
          <a:effectLst/>
        </p:spPr>
        <p:txBody>
          <a:bodyPr lIns="68568" tIns="34284" rIns="68568" bIns="34284" anchor="ctr"/>
          <a:lstStyle/>
          <a:p>
            <a:pPr algn="ctr" eaLnBrk="1" fontAlgn="auto" hangingPunct="1">
              <a:spcBef>
                <a:spcPts val="0"/>
              </a:spcBef>
              <a:spcAft>
                <a:spcPts val="0"/>
              </a:spcAft>
              <a:defRPr/>
            </a:pPr>
            <a:endParaRPr kumimoji="0" lang="zh-CN" altLang="en-US" sz="1800" b="0" kern="0">
              <a:solidFill>
                <a:prstClr val="white"/>
              </a:solidFill>
              <a:latin typeface="Calibri"/>
              <a:ea typeface="宋体"/>
            </a:endParaRPr>
          </a:p>
        </p:txBody>
      </p:sp>
      <p:sp>
        <p:nvSpPr>
          <p:cNvPr id="128" name="椭圆 35">
            <a:extLst>
              <a:ext uri="{FF2B5EF4-FFF2-40B4-BE49-F238E27FC236}">
                <a16:creationId xmlns:a16="http://schemas.microsoft.com/office/drawing/2014/main" id="{3B535986-E661-4285-8361-1F682639CE5D}"/>
              </a:ext>
            </a:extLst>
          </p:cNvPr>
          <p:cNvSpPr>
            <a:spLocks noChangeAspect="1"/>
          </p:cNvSpPr>
          <p:nvPr/>
        </p:nvSpPr>
        <p:spPr bwMode="auto">
          <a:xfrm>
            <a:off x="2848777" y="2525933"/>
            <a:ext cx="1518366" cy="1518365"/>
          </a:xfrm>
          <a:prstGeom prst="ellipse">
            <a:avLst/>
          </a:prstGeom>
          <a:solidFill>
            <a:schemeClr val="bg1">
              <a:lumMod val="85000"/>
            </a:schemeClr>
          </a:solidFill>
          <a:ln w="76200" cap="flat" cmpd="sng" algn="ctr">
            <a:solidFill>
              <a:sysClr val="window" lastClr="FFFFFF">
                <a:lumMod val="85000"/>
              </a:sysClr>
            </a:solidFill>
            <a:prstDash val="solid"/>
          </a:ln>
          <a:effectLst/>
        </p:spPr>
        <p:txBody>
          <a:bodyPr lIns="68568" tIns="34284" rIns="68568" bIns="34284" anchor="ctr"/>
          <a:lstStyle/>
          <a:p>
            <a:pPr algn="ctr" eaLnBrk="1" fontAlgn="auto" hangingPunct="1">
              <a:spcBef>
                <a:spcPts val="0"/>
              </a:spcBef>
              <a:spcAft>
                <a:spcPts val="0"/>
              </a:spcAft>
              <a:defRPr/>
            </a:pPr>
            <a:endParaRPr kumimoji="0" lang="zh-CN" altLang="en-US" sz="1800" b="0" kern="0">
              <a:solidFill>
                <a:prstClr val="white"/>
              </a:solidFill>
              <a:latin typeface="Calibri"/>
              <a:ea typeface="宋体"/>
            </a:endParaRPr>
          </a:p>
        </p:txBody>
      </p:sp>
      <p:sp>
        <p:nvSpPr>
          <p:cNvPr id="129" name="椭圆 35">
            <a:extLst>
              <a:ext uri="{FF2B5EF4-FFF2-40B4-BE49-F238E27FC236}">
                <a16:creationId xmlns:a16="http://schemas.microsoft.com/office/drawing/2014/main" id="{F7CBFB06-315B-4B0C-B0ED-6BE9E5C89FD4}"/>
              </a:ext>
            </a:extLst>
          </p:cNvPr>
          <p:cNvSpPr>
            <a:spLocks noChangeAspect="1"/>
          </p:cNvSpPr>
          <p:nvPr/>
        </p:nvSpPr>
        <p:spPr bwMode="auto">
          <a:xfrm>
            <a:off x="944757" y="4427980"/>
            <a:ext cx="1518366" cy="1518365"/>
          </a:xfrm>
          <a:prstGeom prst="ellipse">
            <a:avLst/>
          </a:prstGeom>
          <a:solidFill>
            <a:schemeClr val="bg1">
              <a:lumMod val="85000"/>
            </a:schemeClr>
          </a:solidFill>
          <a:ln w="76200" cap="flat" cmpd="sng" algn="ctr">
            <a:solidFill>
              <a:sysClr val="window" lastClr="FFFFFF">
                <a:lumMod val="85000"/>
              </a:sysClr>
            </a:solidFill>
            <a:prstDash val="solid"/>
          </a:ln>
          <a:effectLst/>
        </p:spPr>
        <p:txBody>
          <a:bodyPr lIns="68568" tIns="34284" rIns="68568" bIns="34284" anchor="ctr"/>
          <a:lstStyle/>
          <a:p>
            <a:pPr algn="ctr" eaLnBrk="1" fontAlgn="auto" hangingPunct="1">
              <a:spcBef>
                <a:spcPts val="0"/>
              </a:spcBef>
              <a:spcAft>
                <a:spcPts val="0"/>
              </a:spcAft>
              <a:defRPr/>
            </a:pPr>
            <a:endParaRPr kumimoji="0" lang="zh-CN" altLang="en-US" sz="1800" b="0" kern="0">
              <a:solidFill>
                <a:prstClr val="white"/>
              </a:solidFill>
              <a:latin typeface="Calibri"/>
              <a:ea typeface="宋体"/>
            </a:endParaRPr>
          </a:p>
        </p:txBody>
      </p:sp>
      <p:sp>
        <p:nvSpPr>
          <p:cNvPr id="130" name="椭圆 35">
            <a:extLst>
              <a:ext uri="{FF2B5EF4-FFF2-40B4-BE49-F238E27FC236}">
                <a16:creationId xmlns:a16="http://schemas.microsoft.com/office/drawing/2014/main" id="{4503B503-9247-4F5A-9A89-06FCE028CB8F}"/>
              </a:ext>
            </a:extLst>
          </p:cNvPr>
          <p:cNvSpPr>
            <a:spLocks noChangeAspect="1"/>
          </p:cNvSpPr>
          <p:nvPr/>
        </p:nvSpPr>
        <p:spPr bwMode="auto">
          <a:xfrm>
            <a:off x="897946" y="2525933"/>
            <a:ext cx="1518366" cy="1518365"/>
          </a:xfrm>
          <a:prstGeom prst="ellipse">
            <a:avLst/>
          </a:prstGeom>
          <a:noFill/>
          <a:ln w="76200" cap="flat" cmpd="sng" algn="ctr">
            <a:solidFill>
              <a:sysClr val="window" lastClr="FFFFFF">
                <a:lumMod val="85000"/>
              </a:sysClr>
            </a:solidFill>
            <a:prstDash val="solid"/>
          </a:ln>
          <a:effectLst/>
        </p:spPr>
        <p:txBody>
          <a:bodyPr lIns="68568" tIns="34284" rIns="68568" bIns="34284" anchor="ctr"/>
          <a:lstStyle/>
          <a:p>
            <a:pPr algn="ctr" eaLnBrk="1" fontAlgn="auto" hangingPunct="1">
              <a:spcBef>
                <a:spcPts val="0"/>
              </a:spcBef>
              <a:spcAft>
                <a:spcPts val="0"/>
              </a:spcAft>
              <a:defRPr/>
            </a:pPr>
            <a:endParaRPr kumimoji="0" lang="zh-CN" altLang="en-US" sz="1800" b="0" kern="0">
              <a:solidFill>
                <a:prstClr val="white"/>
              </a:solidFill>
              <a:latin typeface="Calibri"/>
              <a:ea typeface="宋体"/>
            </a:endParaRPr>
          </a:p>
        </p:txBody>
      </p:sp>
      <p:sp>
        <p:nvSpPr>
          <p:cNvPr id="2" name="Title 1"/>
          <p:cNvSpPr>
            <a:spLocks noGrp="1"/>
          </p:cNvSpPr>
          <p:nvPr>
            <p:ph type="ctrTitle"/>
          </p:nvPr>
        </p:nvSpPr>
        <p:spPr>
          <a:xfrm>
            <a:off x="685800" y="1122363"/>
            <a:ext cx="7772400" cy="2387600"/>
          </a:xfrm>
        </p:spPr>
        <p:txBody>
          <a:bodyPr anchor="b">
            <a:normAutofit/>
          </a:bodyPr>
          <a:lstStyle>
            <a:lvl1pPr marL="0" algn="ctr" defTabSz="457200" rtl="0" eaLnBrk="1" latinLnBrk="0" hangingPunct="1">
              <a:lnSpc>
                <a:spcPct val="90000"/>
              </a:lnSpc>
              <a:spcBef>
                <a:spcPct val="0"/>
              </a:spcBef>
              <a:buNone/>
              <a:defRPr lang="en-US" sz="5800" b="1" kern="1200" dirty="0">
                <a:ln w="6600">
                  <a:solidFill>
                    <a:schemeClr val="tx2">
                      <a:lumMod val="75000"/>
                    </a:schemeClr>
                  </a:solidFill>
                  <a:prstDash val="solid"/>
                </a:ln>
                <a:solidFill>
                  <a:schemeClr val="bg1">
                    <a:alpha val="98000"/>
                  </a:schemeClr>
                </a:solidFill>
                <a:effectLst>
                  <a:outerShdw dist="76200" dir="2700000" algn="tl" rotWithShape="0">
                    <a:schemeClr val="tx2"/>
                  </a:outerShdw>
                </a:effectLst>
                <a:latin typeface="微軟正黑體" panose="020B0604030504040204" pitchFamily="34" charset="-120"/>
                <a:ea typeface="微軟正黑體" panose="020B0604030504040204" pitchFamily="34" charset="-120"/>
                <a:cs typeface="+mn-cs"/>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lang="en-US" sz="4400" b="1" kern="1200" dirty="0">
                <a:ln w="6600">
                  <a:solidFill>
                    <a:schemeClr val="tx2">
                      <a:lumMod val="75000"/>
                    </a:schemeClr>
                  </a:solidFill>
                  <a:prstDash val="solid"/>
                </a:ln>
                <a:solidFill>
                  <a:schemeClr val="bg1">
                    <a:alpha val="98000"/>
                  </a:schemeClr>
                </a:solidFill>
                <a:effectLst>
                  <a:outerShdw dist="76200" dir="2700000" algn="tl" rotWithShape="0">
                    <a:schemeClr val="tx2"/>
                  </a:outerShdw>
                </a:effectLst>
                <a:latin typeface="微軟正黑體" panose="020B0604030504040204" pitchFamily="34" charset="-120"/>
                <a:ea typeface="微軟正黑體" panose="020B0604030504040204" pitchFamily="34" charset="-120"/>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a:xfrm>
            <a:off x="3541698" y="5903772"/>
            <a:ext cx="2057400" cy="365125"/>
          </a:xfrm>
        </p:spPr>
        <p:txBody>
          <a:bodyPr/>
          <a:lstStyle>
            <a:lvl1pPr algn="ctr">
              <a:defRPr sz="2000" b="1">
                <a:solidFill>
                  <a:schemeClr val="tx2">
                    <a:lumMod val="50000"/>
                  </a:schemeClr>
                </a:solidFill>
                <a:latin typeface="微軟正黑體" panose="020B0604030504040204" pitchFamily="34" charset="-120"/>
                <a:ea typeface="微軟正黑體" panose="020B0604030504040204" pitchFamily="34" charset="-120"/>
              </a:defRPr>
            </a:lvl1pPr>
          </a:lstStyle>
          <a:p>
            <a:endParaRPr lang="zh-TW" altLang="en-US" dirty="0"/>
          </a:p>
        </p:txBody>
      </p:sp>
    </p:spTree>
    <p:extLst>
      <p:ext uri="{BB962C8B-B14F-4D97-AF65-F5344CB8AC3E}">
        <p14:creationId xmlns:p14="http://schemas.microsoft.com/office/powerpoint/2010/main" val="257898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自訂版面配置">
    <p:spTree>
      <p:nvGrpSpPr>
        <p:cNvPr id="1" name=""/>
        <p:cNvGrpSpPr/>
        <p:nvPr/>
      </p:nvGrpSpPr>
      <p:grpSpPr>
        <a:xfrm>
          <a:off x="0" y="0"/>
          <a:ext cx="0" cy="0"/>
          <a:chOff x="0" y="0"/>
          <a:chExt cx="0" cy="0"/>
        </a:xfrm>
      </p:grpSpPr>
      <p:grpSp>
        <p:nvGrpSpPr>
          <p:cNvPr id="124" name="群組 123">
            <a:extLst>
              <a:ext uri="{FF2B5EF4-FFF2-40B4-BE49-F238E27FC236}">
                <a16:creationId xmlns:a16="http://schemas.microsoft.com/office/drawing/2014/main" id="{354FA6DD-DE19-4A74-A025-C21B6A11A897}"/>
              </a:ext>
            </a:extLst>
          </p:cNvPr>
          <p:cNvGrpSpPr/>
          <p:nvPr/>
        </p:nvGrpSpPr>
        <p:grpSpPr>
          <a:xfrm>
            <a:off x="0" y="-1"/>
            <a:ext cx="9162946" cy="6880567"/>
            <a:chOff x="0" y="-1"/>
            <a:chExt cx="9162946" cy="6880567"/>
          </a:xfrm>
        </p:grpSpPr>
        <p:grpSp>
          <p:nvGrpSpPr>
            <p:cNvPr id="125" name="群組 124">
              <a:extLst>
                <a:ext uri="{FF2B5EF4-FFF2-40B4-BE49-F238E27FC236}">
                  <a16:creationId xmlns:a16="http://schemas.microsoft.com/office/drawing/2014/main" id="{3B1C145C-EE4F-4410-8ACF-EDCA0FD2EA23}"/>
                </a:ext>
              </a:extLst>
            </p:cNvPr>
            <p:cNvGrpSpPr/>
            <p:nvPr/>
          </p:nvGrpSpPr>
          <p:grpSpPr>
            <a:xfrm>
              <a:off x="0" y="-1"/>
              <a:ext cx="9162946" cy="6880567"/>
              <a:chOff x="0" y="-3727"/>
              <a:chExt cx="5756212" cy="5744309"/>
            </a:xfrm>
          </p:grpSpPr>
          <p:sp>
            <p:nvSpPr>
              <p:cNvPr id="127" name="矩形 126">
                <a:extLst>
                  <a:ext uri="{FF2B5EF4-FFF2-40B4-BE49-F238E27FC236}">
                    <a16:creationId xmlns:a16="http://schemas.microsoft.com/office/drawing/2014/main" id="{ECA7ED11-5F69-4713-A248-B4B7584C9D15}"/>
                  </a:ext>
                </a:extLst>
              </p:cNvPr>
              <p:cNvSpPr/>
              <p:nvPr/>
            </p:nvSpPr>
            <p:spPr>
              <a:xfrm>
                <a:off x="0" y="-3727"/>
                <a:ext cx="5744309" cy="5744309"/>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8" name="手繪多邊形: 圖案 127">
                <a:extLst>
                  <a:ext uri="{FF2B5EF4-FFF2-40B4-BE49-F238E27FC236}">
                    <a16:creationId xmlns:a16="http://schemas.microsoft.com/office/drawing/2014/main" id="{C2C07AB9-3E55-49A1-B9C2-CDBFF0D72625}"/>
                  </a:ext>
                </a:extLst>
              </p:cNvPr>
              <p:cNvSpPr/>
              <p:nvPr/>
            </p:nvSpPr>
            <p:spPr>
              <a:xfrm>
                <a:off x="1" y="-3726"/>
                <a:ext cx="5756211" cy="5725471"/>
              </a:xfrm>
              <a:custGeom>
                <a:avLst/>
                <a:gdLst>
                  <a:gd name="connsiteX0" fmla="*/ 9087459 w 10799763"/>
                  <a:gd name="connsiteY0" fmla="*/ 0 h 10799763"/>
                  <a:gd name="connsiteX1" fmla="*/ 10799763 w 10799763"/>
                  <a:gd name="connsiteY1" fmla="*/ 0 h 10799763"/>
                  <a:gd name="connsiteX2" fmla="*/ 10799763 w 10799763"/>
                  <a:gd name="connsiteY2" fmla="*/ 9087460 h 10799763"/>
                  <a:gd name="connsiteX3" fmla="*/ 10791074 w 10799763"/>
                  <a:gd name="connsiteY3" fmla="*/ 9087460 h 10799763"/>
                  <a:gd name="connsiteX4" fmla="*/ 10791074 w 10799763"/>
                  <a:gd name="connsiteY4" fmla="*/ 10799763 h 10799763"/>
                  <a:gd name="connsiteX5" fmla="*/ 0 w 10799763"/>
                  <a:gd name="connsiteY5" fmla="*/ 10799763 h 10799763"/>
                  <a:gd name="connsiteX6" fmla="*/ 0 w 10799763"/>
                  <a:gd name="connsiteY6" fmla="*/ 9087459 h 10799763"/>
                  <a:gd name="connsiteX0" fmla="*/ 9087459 w 10799763"/>
                  <a:gd name="connsiteY0" fmla="*/ 0 h 10799763"/>
                  <a:gd name="connsiteX1" fmla="*/ 10799763 w 10799763"/>
                  <a:gd name="connsiteY1" fmla="*/ 0 h 10799763"/>
                  <a:gd name="connsiteX2" fmla="*/ 10799763 w 10799763"/>
                  <a:gd name="connsiteY2" fmla="*/ 9087460 h 10799763"/>
                  <a:gd name="connsiteX3" fmla="*/ 10791074 w 10799763"/>
                  <a:gd name="connsiteY3" fmla="*/ 10799763 h 10799763"/>
                  <a:gd name="connsiteX4" fmla="*/ 0 w 10799763"/>
                  <a:gd name="connsiteY4" fmla="*/ 10799763 h 10799763"/>
                  <a:gd name="connsiteX5" fmla="*/ 0 w 10799763"/>
                  <a:gd name="connsiteY5" fmla="*/ 9087459 h 10799763"/>
                  <a:gd name="connsiteX6" fmla="*/ 9087459 w 10799763"/>
                  <a:gd name="connsiteY6" fmla="*/ 0 h 10799763"/>
                  <a:gd name="connsiteX0" fmla="*/ 9087459 w 10799763"/>
                  <a:gd name="connsiteY0" fmla="*/ 0 h 10799763"/>
                  <a:gd name="connsiteX1" fmla="*/ 10799763 w 10799763"/>
                  <a:gd name="connsiteY1" fmla="*/ 0 h 10799763"/>
                  <a:gd name="connsiteX2" fmla="*/ 10799763 w 10799763"/>
                  <a:gd name="connsiteY2" fmla="*/ 9087460 h 10799763"/>
                  <a:gd name="connsiteX3" fmla="*/ 10791074 w 10799763"/>
                  <a:gd name="connsiteY3" fmla="*/ 10799763 h 10799763"/>
                  <a:gd name="connsiteX4" fmla="*/ 0 w 10799763"/>
                  <a:gd name="connsiteY4" fmla="*/ 10799763 h 10799763"/>
                  <a:gd name="connsiteX5" fmla="*/ 0 w 10799763"/>
                  <a:gd name="connsiteY5" fmla="*/ 9087459 h 10799763"/>
                  <a:gd name="connsiteX6" fmla="*/ 9087459 w 10799763"/>
                  <a:gd name="connsiteY6" fmla="*/ 0 h 10799763"/>
                  <a:gd name="connsiteX0" fmla="*/ 9087459 w 10799763"/>
                  <a:gd name="connsiteY0" fmla="*/ 0 h 10799763"/>
                  <a:gd name="connsiteX1" fmla="*/ 10799763 w 10799763"/>
                  <a:gd name="connsiteY1" fmla="*/ 0 h 10799763"/>
                  <a:gd name="connsiteX2" fmla="*/ 10791074 w 10799763"/>
                  <a:gd name="connsiteY2" fmla="*/ 10799763 h 10799763"/>
                  <a:gd name="connsiteX3" fmla="*/ 0 w 10799763"/>
                  <a:gd name="connsiteY3" fmla="*/ 10799763 h 10799763"/>
                  <a:gd name="connsiteX4" fmla="*/ 0 w 10799763"/>
                  <a:gd name="connsiteY4" fmla="*/ 9087459 h 10799763"/>
                  <a:gd name="connsiteX5" fmla="*/ 9087459 w 10799763"/>
                  <a:gd name="connsiteY5" fmla="*/ 0 h 10799763"/>
                  <a:gd name="connsiteX0" fmla="*/ 9087459 w 10822141"/>
                  <a:gd name="connsiteY0" fmla="*/ 0 h 10799763"/>
                  <a:gd name="connsiteX1" fmla="*/ 10799763 w 10822141"/>
                  <a:gd name="connsiteY1" fmla="*/ 0 h 10799763"/>
                  <a:gd name="connsiteX2" fmla="*/ 10821931 w 10822141"/>
                  <a:gd name="connsiteY2" fmla="*/ 10799763 h 10799763"/>
                  <a:gd name="connsiteX3" fmla="*/ 0 w 10822141"/>
                  <a:gd name="connsiteY3" fmla="*/ 10799763 h 10799763"/>
                  <a:gd name="connsiteX4" fmla="*/ 0 w 10822141"/>
                  <a:gd name="connsiteY4" fmla="*/ 9087459 h 10799763"/>
                  <a:gd name="connsiteX5" fmla="*/ 9087459 w 10822141"/>
                  <a:gd name="connsiteY5" fmla="*/ 0 h 10799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22141" h="10799763">
                    <a:moveTo>
                      <a:pt x="9087459" y="0"/>
                    </a:moveTo>
                    <a:lnTo>
                      <a:pt x="10799763" y="0"/>
                    </a:lnTo>
                    <a:cubicBezTo>
                      <a:pt x="10796867" y="3599921"/>
                      <a:pt x="10824827" y="7199842"/>
                      <a:pt x="10821931" y="10799763"/>
                    </a:cubicBezTo>
                    <a:lnTo>
                      <a:pt x="0" y="10799763"/>
                    </a:lnTo>
                    <a:lnTo>
                      <a:pt x="0" y="9087459"/>
                    </a:lnTo>
                    <a:lnTo>
                      <a:pt x="9087459"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dirty="0"/>
              </a:p>
            </p:txBody>
          </p:sp>
        </p:grpSp>
        <p:sp>
          <p:nvSpPr>
            <p:cNvPr id="126" name="矩形: 圓角 125">
              <a:extLst>
                <a:ext uri="{FF2B5EF4-FFF2-40B4-BE49-F238E27FC236}">
                  <a16:creationId xmlns:a16="http://schemas.microsoft.com/office/drawing/2014/main" id="{25561FCA-D239-45F9-BD50-43DCC234B072}"/>
                </a:ext>
              </a:extLst>
            </p:cNvPr>
            <p:cNvSpPr/>
            <p:nvPr/>
          </p:nvSpPr>
          <p:spPr>
            <a:xfrm>
              <a:off x="240565" y="244149"/>
              <a:ext cx="8662868" cy="6392265"/>
            </a:xfrm>
            <a:prstGeom prst="roundRect">
              <a:avLst>
                <a:gd name="adj" fmla="val 488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sp>
        <p:nvSpPr>
          <p:cNvPr id="2" name="標題 1">
            <a:extLst>
              <a:ext uri="{FF2B5EF4-FFF2-40B4-BE49-F238E27FC236}">
                <a16:creationId xmlns:a16="http://schemas.microsoft.com/office/drawing/2014/main" id="{FB493F86-0D71-491D-A4A2-C511CCCB6C88}"/>
              </a:ext>
            </a:extLst>
          </p:cNvPr>
          <p:cNvSpPr>
            <a:spLocks noGrp="1"/>
          </p:cNvSpPr>
          <p:nvPr>
            <p:ph type="title" hasCustomPrompt="1"/>
          </p:nvPr>
        </p:nvSpPr>
        <p:spPr/>
        <p:txBody>
          <a:bodyPr>
            <a:normAutofit/>
          </a:bodyPr>
          <a:lstStyle>
            <a:lvl1pPr algn="ctr">
              <a:defRPr lang="zh-TW" altLang="en-US" sz="5200" b="1" kern="1200" dirty="0">
                <a:ln w="6600">
                  <a:solidFill>
                    <a:schemeClr val="accent6">
                      <a:lumMod val="50000"/>
                    </a:schemeClr>
                  </a:solidFill>
                  <a:prstDash val="solid"/>
                </a:ln>
                <a:solidFill>
                  <a:schemeClr val="bg1">
                    <a:alpha val="98000"/>
                  </a:schemeClr>
                </a:solidFill>
                <a:effectLst>
                  <a:outerShdw dist="38100" dir="2700000" algn="tl" rotWithShape="0">
                    <a:schemeClr val="accent6">
                      <a:lumMod val="50000"/>
                    </a:schemeClr>
                  </a:outerShdw>
                </a:effectLst>
                <a:latin typeface="微軟正黑體" panose="020B0604030504040204" pitchFamily="34" charset="-120"/>
                <a:ea typeface="微軟正黑體" panose="020B0604030504040204" pitchFamily="34" charset="-120"/>
                <a:cs typeface="+mn-cs"/>
              </a:defRPr>
            </a:lvl1pPr>
          </a:lstStyle>
          <a:p>
            <a:r>
              <a:rPr lang="zh-TW" altLang="en-US" dirty="0"/>
              <a:t>簡報大綱</a:t>
            </a:r>
          </a:p>
        </p:txBody>
      </p:sp>
      <p:sp>
        <p:nvSpPr>
          <p:cNvPr id="3" name="日期版面配置區 2">
            <a:extLst>
              <a:ext uri="{FF2B5EF4-FFF2-40B4-BE49-F238E27FC236}">
                <a16:creationId xmlns:a16="http://schemas.microsoft.com/office/drawing/2014/main" id="{508C93CD-5094-4D3E-A25B-3322C11EF76C}"/>
              </a:ext>
            </a:extLst>
          </p:cNvPr>
          <p:cNvSpPr>
            <a:spLocks noGrp="1"/>
          </p:cNvSpPr>
          <p:nvPr>
            <p:ph type="dt" sz="half" idx="10"/>
          </p:nvPr>
        </p:nvSpPr>
        <p:spPr/>
        <p:txBody>
          <a:bodyPr/>
          <a:lstStyle/>
          <a:p>
            <a:endParaRPr lang="zh-TW" altLang="en-US"/>
          </a:p>
        </p:txBody>
      </p:sp>
      <p:sp>
        <p:nvSpPr>
          <p:cNvPr id="4" name="頁尾版面配置區 3">
            <a:extLst>
              <a:ext uri="{FF2B5EF4-FFF2-40B4-BE49-F238E27FC236}">
                <a16:creationId xmlns:a16="http://schemas.microsoft.com/office/drawing/2014/main" id="{6EEDFA8F-E105-42ED-AE99-25BC6F28E9D7}"/>
              </a:ext>
            </a:extLst>
          </p:cNvPr>
          <p:cNvSpPr>
            <a:spLocks noGrp="1"/>
          </p:cNvSpPr>
          <p:nvPr>
            <p:ph type="ftr" sz="quarter" idx="11"/>
          </p:nvPr>
        </p:nvSpPr>
        <p:spPr/>
        <p:txBody>
          <a:bodyPr/>
          <a:lstStyle/>
          <a:p>
            <a:endParaRPr lang="zh-TW" altLang="en-US"/>
          </a:p>
        </p:txBody>
      </p:sp>
      <p:sp>
        <p:nvSpPr>
          <p:cNvPr id="129" name="Slide Number Placeholder 5">
            <a:extLst>
              <a:ext uri="{FF2B5EF4-FFF2-40B4-BE49-F238E27FC236}">
                <a16:creationId xmlns:a16="http://schemas.microsoft.com/office/drawing/2014/main" id="{2967C1CC-18C0-4BA1-A969-2C8AF60B0DF8}"/>
              </a:ext>
            </a:extLst>
          </p:cNvPr>
          <p:cNvSpPr>
            <a:spLocks noGrp="1"/>
          </p:cNvSpPr>
          <p:nvPr>
            <p:ph type="sldNum" sz="quarter" idx="12"/>
          </p:nvPr>
        </p:nvSpPr>
        <p:spPr>
          <a:xfrm>
            <a:off x="8297467" y="6162992"/>
            <a:ext cx="435765" cy="365125"/>
          </a:xfrm>
          <a:prstGeom prst="rect">
            <a:avLst/>
          </a:prstGeom>
        </p:spPr>
        <p:txBody>
          <a:bodyPr/>
          <a:lstStyle>
            <a:lvl1pPr>
              <a:defRPr sz="1600">
                <a:solidFill>
                  <a:schemeClr val="tx2">
                    <a:lumMod val="75000"/>
                  </a:schemeClr>
                </a:solidFill>
              </a:defRPr>
            </a:lvl1pPr>
          </a:lstStyle>
          <a:p>
            <a:fld id="{27AA4619-CE71-4B99-8599-C66AA956043A}" type="slidenum">
              <a:rPr lang="zh-TW" altLang="en-US" smtClean="0"/>
              <a:pPr/>
              <a:t>‹#›</a:t>
            </a:fld>
            <a:endParaRPr lang="zh-TW" altLang="en-US" dirty="0"/>
          </a:p>
        </p:txBody>
      </p:sp>
    </p:spTree>
    <p:extLst>
      <p:ext uri="{BB962C8B-B14F-4D97-AF65-F5344CB8AC3E}">
        <p14:creationId xmlns:p14="http://schemas.microsoft.com/office/powerpoint/2010/main" val="3741811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空白">
    <p:spTree>
      <p:nvGrpSpPr>
        <p:cNvPr id="1" name=""/>
        <p:cNvGrpSpPr/>
        <p:nvPr/>
      </p:nvGrpSpPr>
      <p:grpSpPr>
        <a:xfrm>
          <a:off x="0" y="0"/>
          <a:ext cx="0" cy="0"/>
          <a:chOff x="0" y="0"/>
          <a:chExt cx="0" cy="0"/>
        </a:xfrm>
      </p:grpSpPr>
      <p:grpSp>
        <p:nvGrpSpPr>
          <p:cNvPr id="12" name="群組 11">
            <a:extLst>
              <a:ext uri="{FF2B5EF4-FFF2-40B4-BE49-F238E27FC236}">
                <a16:creationId xmlns:a16="http://schemas.microsoft.com/office/drawing/2014/main" id="{D413AC1D-4048-4D4D-8EAB-A9038A9F37D9}"/>
              </a:ext>
            </a:extLst>
          </p:cNvPr>
          <p:cNvGrpSpPr/>
          <p:nvPr/>
        </p:nvGrpSpPr>
        <p:grpSpPr>
          <a:xfrm>
            <a:off x="0" y="-1"/>
            <a:ext cx="9154333" cy="6880567"/>
            <a:chOff x="0" y="-1"/>
            <a:chExt cx="9154333" cy="6880567"/>
          </a:xfrm>
        </p:grpSpPr>
        <p:grpSp>
          <p:nvGrpSpPr>
            <p:cNvPr id="13" name="群組 12">
              <a:extLst>
                <a:ext uri="{FF2B5EF4-FFF2-40B4-BE49-F238E27FC236}">
                  <a16:creationId xmlns:a16="http://schemas.microsoft.com/office/drawing/2014/main" id="{30E1530B-E7FD-4F2B-950A-F78F62BA593F}"/>
                </a:ext>
              </a:extLst>
            </p:cNvPr>
            <p:cNvGrpSpPr/>
            <p:nvPr/>
          </p:nvGrpSpPr>
          <p:grpSpPr>
            <a:xfrm>
              <a:off x="0" y="-1"/>
              <a:ext cx="9154333" cy="6880567"/>
              <a:chOff x="0" y="-3727"/>
              <a:chExt cx="5750801" cy="5744309"/>
            </a:xfrm>
          </p:grpSpPr>
          <p:sp>
            <p:nvSpPr>
              <p:cNvPr id="15" name="矩形 14">
                <a:extLst>
                  <a:ext uri="{FF2B5EF4-FFF2-40B4-BE49-F238E27FC236}">
                    <a16:creationId xmlns:a16="http://schemas.microsoft.com/office/drawing/2014/main" id="{A78434EE-5DFC-4B12-B1BC-7ABD0E673B5C}"/>
                  </a:ext>
                </a:extLst>
              </p:cNvPr>
              <p:cNvSpPr/>
              <p:nvPr/>
            </p:nvSpPr>
            <p:spPr>
              <a:xfrm>
                <a:off x="0" y="-3727"/>
                <a:ext cx="5744309" cy="5744309"/>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6" name="手繪多邊形: 圖案 15">
                <a:extLst>
                  <a:ext uri="{FF2B5EF4-FFF2-40B4-BE49-F238E27FC236}">
                    <a16:creationId xmlns:a16="http://schemas.microsoft.com/office/drawing/2014/main" id="{C8F29086-6A0D-4F4E-A9EF-F71FF7F94986}"/>
                  </a:ext>
                </a:extLst>
              </p:cNvPr>
              <p:cNvSpPr/>
              <p:nvPr/>
            </p:nvSpPr>
            <p:spPr>
              <a:xfrm>
                <a:off x="2" y="-3726"/>
                <a:ext cx="5750799" cy="5725471"/>
              </a:xfrm>
              <a:custGeom>
                <a:avLst/>
                <a:gdLst>
                  <a:gd name="connsiteX0" fmla="*/ 9087459 w 10799763"/>
                  <a:gd name="connsiteY0" fmla="*/ 0 h 10799763"/>
                  <a:gd name="connsiteX1" fmla="*/ 10799763 w 10799763"/>
                  <a:gd name="connsiteY1" fmla="*/ 0 h 10799763"/>
                  <a:gd name="connsiteX2" fmla="*/ 10799763 w 10799763"/>
                  <a:gd name="connsiteY2" fmla="*/ 9087460 h 10799763"/>
                  <a:gd name="connsiteX3" fmla="*/ 10791074 w 10799763"/>
                  <a:gd name="connsiteY3" fmla="*/ 9087460 h 10799763"/>
                  <a:gd name="connsiteX4" fmla="*/ 10791074 w 10799763"/>
                  <a:gd name="connsiteY4" fmla="*/ 10799763 h 10799763"/>
                  <a:gd name="connsiteX5" fmla="*/ 0 w 10799763"/>
                  <a:gd name="connsiteY5" fmla="*/ 10799763 h 10799763"/>
                  <a:gd name="connsiteX6" fmla="*/ 0 w 10799763"/>
                  <a:gd name="connsiteY6" fmla="*/ 9087459 h 10799763"/>
                  <a:gd name="connsiteX0" fmla="*/ 9087459 w 10799763"/>
                  <a:gd name="connsiteY0" fmla="*/ 0 h 10799763"/>
                  <a:gd name="connsiteX1" fmla="*/ 10799763 w 10799763"/>
                  <a:gd name="connsiteY1" fmla="*/ 0 h 10799763"/>
                  <a:gd name="connsiteX2" fmla="*/ 10799763 w 10799763"/>
                  <a:gd name="connsiteY2" fmla="*/ 9087460 h 10799763"/>
                  <a:gd name="connsiteX3" fmla="*/ 10791074 w 10799763"/>
                  <a:gd name="connsiteY3" fmla="*/ 10799763 h 10799763"/>
                  <a:gd name="connsiteX4" fmla="*/ 0 w 10799763"/>
                  <a:gd name="connsiteY4" fmla="*/ 10799763 h 10799763"/>
                  <a:gd name="connsiteX5" fmla="*/ 0 w 10799763"/>
                  <a:gd name="connsiteY5" fmla="*/ 9087459 h 10799763"/>
                  <a:gd name="connsiteX6" fmla="*/ 9087459 w 10799763"/>
                  <a:gd name="connsiteY6" fmla="*/ 0 h 10799763"/>
                  <a:gd name="connsiteX0" fmla="*/ 9087459 w 10799763"/>
                  <a:gd name="connsiteY0" fmla="*/ 0 h 10799763"/>
                  <a:gd name="connsiteX1" fmla="*/ 10799763 w 10799763"/>
                  <a:gd name="connsiteY1" fmla="*/ 0 h 10799763"/>
                  <a:gd name="connsiteX2" fmla="*/ 10799763 w 10799763"/>
                  <a:gd name="connsiteY2" fmla="*/ 9087461 h 10799763"/>
                  <a:gd name="connsiteX3" fmla="*/ 10791074 w 10799763"/>
                  <a:gd name="connsiteY3" fmla="*/ 10799763 h 10799763"/>
                  <a:gd name="connsiteX4" fmla="*/ 0 w 10799763"/>
                  <a:gd name="connsiteY4" fmla="*/ 10799763 h 10799763"/>
                  <a:gd name="connsiteX5" fmla="*/ 0 w 10799763"/>
                  <a:gd name="connsiteY5" fmla="*/ 9087459 h 10799763"/>
                  <a:gd name="connsiteX6" fmla="*/ 9087459 w 10799763"/>
                  <a:gd name="connsiteY6" fmla="*/ 0 h 10799763"/>
                  <a:gd name="connsiteX0" fmla="*/ 9087459 w 10799763"/>
                  <a:gd name="connsiteY0" fmla="*/ 0 h 10799763"/>
                  <a:gd name="connsiteX1" fmla="*/ 10799763 w 10799763"/>
                  <a:gd name="connsiteY1" fmla="*/ 0 h 10799763"/>
                  <a:gd name="connsiteX2" fmla="*/ 10791074 w 10799763"/>
                  <a:gd name="connsiteY2" fmla="*/ 10799763 h 10799763"/>
                  <a:gd name="connsiteX3" fmla="*/ 0 w 10799763"/>
                  <a:gd name="connsiteY3" fmla="*/ 10799763 h 10799763"/>
                  <a:gd name="connsiteX4" fmla="*/ 0 w 10799763"/>
                  <a:gd name="connsiteY4" fmla="*/ 9087459 h 10799763"/>
                  <a:gd name="connsiteX5" fmla="*/ 9087459 w 10799763"/>
                  <a:gd name="connsiteY5" fmla="*/ 0 h 10799763"/>
                  <a:gd name="connsiteX0" fmla="*/ 9087459 w 10811967"/>
                  <a:gd name="connsiteY0" fmla="*/ 0 h 10799763"/>
                  <a:gd name="connsiteX1" fmla="*/ 10799763 w 10811967"/>
                  <a:gd name="connsiteY1" fmla="*/ 0 h 10799763"/>
                  <a:gd name="connsiteX2" fmla="*/ 10811646 w 10811967"/>
                  <a:gd name="connsiteY2" fmla="*/ 10799763 h 10799763"/>
                  <a:gd name="connsiteX3" fmla="*/ 0 w 10811967"/>
                  <a:gd name="connsiteY3" fmla="*/ 10799763 h 10799763"/>
                  <a:gd name="connsiteX4" fmla="*/ 0 w 10811967"/>
                  <a:gd name="connsiteY4" fmla="*/ 9087459 h 10799763"/>
                  <a:gd name="connsiteX5" fmla="*/ 9087459 w 10811967"/>
                  <a:gd name="connsiteY5" fmla="*/ 0 h 10799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11967" h="10799763">
                    <a:moveTo>
                      <a:pt x="9087459" y="0"/>
                    </a:moveTo>
                    <a:lnTo>
                      <a:pt x="10799763" y="0"/>
                    </a:lnTo>
                    <a:cubicBezTo>
                      <a:pt x="10796867" y="3599921"/>
                      <a:pt x="10814542" y="7199842"/>
                      <a:pt x="10811646" y="10799763"/>
                    </a:cubicBezTo>
                    <a:lnTo>
                      <a:pt x="0" y="10799763"/>
                    </a:lnTo>
                    <a:lnTo>
                      <a:pt x="0" y="9087459"/>
                    </a:lnTo>
                    <a:lnTo>
                      <a:pt x="9087459"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dirty="0"/>
              </a:p>
            </p:txBody>
          </p:sp>
        </p:grpSp>
        <p:sp>
          <p:nvSpPr>
            <p:cNvPr id="14" name="矩形: 圓角 13">
              <a:extLst>
                <a:ext uri="{FF2B5EF4-FFF2-40B4-BE49-F238E27FC236}">
                  <a16:creationId xmlns:a16="http://schemas.microsoft.com/office/drawing/2014/main" id="{7112AC5B-D23F-4744-A994-571F020A372E}"/>
                </a:ext>
              </a:extLst>
            </p:cNvPr>
            <p:cNvSpPr/>
            <p:nvPr/>
          </p:nvSpPr>
          <p:spPr>
            <a:xfrm>
              <a:off x="240565" y="244149"/>
              <a:ext cx="8662868" cy="6392265"/>
            </a:xfrm>
            <a:prstGeom prst="roundRect">
              <a:avLst>
                <a:gd name="adj" fmla="val 488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sp>
        <p:nvSpPr>
          <p:cNvPr id="19" name="Title 1">
            <a:extLst>
              <a:ext uri="{FF2B5EF4-FFF2-40B4-BE49-F238E27FC236}">
                <a16:creationId xmlns:a16="http://schemas.microsoft.com/office/drawing/2014/main" id="{DB07EB74-F1AD-49F9-930B-640130A001A7}"/>
              </a:ext>
            </a:extLst>
          </p:cNvPr>
          <p:cNvSpPr>
            <a:spLocks noGrp="1"/>
          </p:cNvSpPr>
          <p:nvPr>
            <p:ph type="title"/>
          </p:nvPr>
        </p:nvSpPr>
        <p:spPr>
          <a:xfrm>
            <a:off x="628649" y="329884"/>
            <a:ext cx="7886700" cy="898416"/>
          </a:xfrm>
        </p:spPr>
        <p:txBody>
          <a:bodyPr>
            <a:normAutofit/>
          </a:bodyPr>
          <a:lstStyle>
            <a:lvl1pPr marL="0" algn="l" defTabSz="457200" rtl="0" eaLnBrk="1" latinLnBrk="0" hangingPunct="1">
              <a:defRPr lang="en-US" sz="4000" b="1" kern="1200" dirty="0">
                <a:ln w="6600">
                  <a:noFill/>
                  <a:prstDash val="solid"/>
                </a:ln>
                <a:solidFill>
                  <a:schemeClr val="accent5">
                    <a:lumMod val="50000"/>
                    <a:alpha val="98000"/>
                  </a:schemeClr>
                </a:solidFill>
                <a:effectLst/>
                <a:latin typeface="微軟正黑體" panose="020B0604030504040204" pitchFamily="34" charset="-120"/>
                <a:ea typeface="微軟正黑體" panose="020B0604030504040204" pitchFamily="34" charset="-120"/>
                <a:cs typeface="+mn-cs"/>
              </a:defRPr>
            </a:lvl1pPr>
          </a:lstStyle>
          <a:p>
            <a:r>
              <a:rPr lang="zh-TW" altLang="en-US"/>
              <a:t>按一下以編輯母片標題樣式</a:t>
            </a:r>
            <a:endParaRPr lang="en-US" dirty="0"/>
          </a:p>
        </p:txBody>
      </p:sp>
      <p:sp>
        <p:nvSpPr>
          <p:cNvPr id="20" name="Slide Number Placeholder 5">
            <a:extLst>
              <a:ext uri="{FF2B5EF4-FFF2-40B4-BE49-F238E27FC236}">
                <a16:creationId xmlns:a16="http://schemas.microsoft.com/office/drawing/2014/main" id="{B46949B7-B950-4202-9BEA-65B78C532541}"/>
              </a:ext>
            </a:extLst>
          </p:cNvPr>
          <p:cNvSpPr>
            <a:spLocks noGrp="1"/>
          </p:cNvSpPr>
          <p:nvPr>
            <p:ph type="sldNum" sz="quarter" idx="12"/>
          </p:nvPr>
        </p:nvSpPr>
        <p:spPr>
          <a:xfrm>
            <a:off x="8297467" y="6162992"/>
            <a:ext cx="435765" cy="365125"/>
          </a:xfrm>
          <a:prstGeom prst="rect">
            <a:avLst/>
          </a:prstGeom>
        </p:spPr>
        <p:txBody>
          <a:bodyPr/>
          <a:lstStyle>
            <a:lvl1pPr>
              <a:defRPr sz="1600">
                <a:solidFill>
                  <a:schemeClr val="tx2">
                    <a:lumMod val="75000"/>
                  </a:schemeClr>
                </a:solidFill>
              </a:defRPr>
            </a:lvl1pPr>
          </a:lstStyle>
          <a:p>
            <a:fld id="{27AA4619-CE71-4B99-8599-C66AA956043A}" type="slidenum">
              <a:rPr lang="zh-TW" altLang="en-US" smtClean="0"/>
              <a:pPr/>
              <a:t>‹#›</a:t>
            </a:fld>
            <a:endParaRPr lang="zh-TW" altLang="en-US" dirty="0"/>
          </a:p>
        </p:txBody>
      </p:sp>
      <p:sp>
        <p:nvSpPr>
          <p:cNvPr id="22" name="Content Placeholder 2">
            <a:extLst>
              <a:ext uri="{FF2B5EF4-FFF2-40B4-BE49-F238E27FC236}">
                <a16:creationId xmlns:a16="http://schemas.microsoft.com/office/drawing/2014/main" id="{A1B03724-46FA-49E1-B459-38E98D8BCEEE}"/>
              </a:ext>
            </a:extLst>
          </p:cNvPr>
          <p:cNvSpPr>
            <a:spLocks noGrp="1"/>
          </p:cNvSpPr>
          <p:nvPr>
            <p:ph idx="1"/>
          </p:nvPr>
        </p:nvSpPr>
        <p:spPr>
          <a:xfrm>
            <a:off x="628649" y="1244047"/>
            <a:ext cx="7886700" cy="4873625"/>
          </a:xfrm>
        </p:spPr>
        <p:txBody>
          <a:bodyPr>
            <a:normAutofit/>
          </a:bodyPr>
          <a:lstStyle>
            <a:lvl1pPr marL="228600" indent="-228600">
              <a:buClr>
                <a:schemeClr val="accent5">
                  <a:lumMod val="50000"/>
                </a:schemeClr>
              </a:buClr>
              <a:buFont typeface="Wingdings" panose="05000000000000000000" pitchFamily="2" charset="2"/>
              <a:buChar char="R"/>
              <a:defRPr sz="2400">
                <a:solidFill>
                  <a:schemeClr val="accent5">
                    <a:lumMod val="50000"/>
                  </a:schemeClr>
                </a:solidFill>
                <a:latin typeface="微軟正黑體" panose="020B0604030504040204" pitchFamily="34" charset="-120"/>
                <a:ea typeface="微軟正黑體" panose="020B0604030504040204" pitchFamily="34" charset="-120"/>
              </a:defRPr>
            </a:lvl1pPr>
            <a:lvl2pPr marL="685800" indent="-228600">
              <a:buClr>
                <a:schemeClr val="accent5">
                  <a:lumMod val="50000"/>
                </a:schemeClr>
              </a:buClr>
              <a:buFont typeface="Wingdings" panose="05000000000000000000" pitchFamily="2" charset="2"/>
              <a:buChar char="l"/>
              <a:defRPr sz="2000">
                <a:solidFill>
                  <a:schemeClr val="accent5">
                    <a:lumMod val="50000"/>
                  </a:schemeClr>
                </a:solidFill>
                <a:latin typeface="微軟正黑體" panose="020B0604030504040204" pitchFamily="34" charset="-120"/>
                <a:ea typeface="微軟正黑體" panose="020B0604030504040204" pitchFamily="34" charset="-120"/>
              </a:defRPr>
            </a:lvl2pPr>
            <a:lvl3pPr marL="1143000" indent="-228600">
              <a:buFont typeface="微軟正黑體" panose="020B0604030504040204" pitchFamily="34" charset="-120"/>
              <a:buChar char="○"/>
              <a:defRPr sz="1800">
                <a:solidFill>
                  <a:schemeClr val="accent5">
                    <a:lumMod val="50000"/>
                  </a:schemeClr>
                </a:solidFill>
                <a:latin typeface="微軟正黑體" panose="020B0604030504040204" pitchFamily="34" charset="-120"/>
                <a:ea typeface="微軟正黑體" panose="020B0604030504040204" pitchFamily="34" charset="-120"/>
              </a:defRPr>
            </a:lvl3pPr>
            <a:lvl4pPr>
              <a:defRPr sz="1600">
                <a:solidFill>
                  <a:schemeClr val="accent5">
                    <a:lumMod val="50000"/>
                  </a:schemeClr>
                </a:solidFill>
                <a:latin typeface="微軟正黑體" panose="020B0604030504040204" pitchFamily="34" charset="-120"/>
                <a:ea typeface="微軟正黑體" panose="020B0604030504040204" pitchFamily="34" charset="-120"/>
              </a:defRPr>
            </a:lvl4pPr>
            <a:lvl5pPr>
              <a:defRPr sz="1600">
                <a:solidFill>
                  <a:schemeClr val="accent5">
                    <a:lumMod val="50000"/>
                  </a:schemeClr>
                </a:solidFill>
                <a:latin typeface="微軟正黑體" panose="020B0604030504040204" pitchFamily="34" charset="-120"/>
                <a:ea typeface="微軟正黑體" panose="020B0604030504040204" pitchFamily="34" charset="-120"/>
              </a:defRPr>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Tree>
    <p:extLst>
      <p:ext uri="{BB962C8B-B14F-4D97-AF65-F5344CB8AC3E}">
        <p14:creationId xmlns:p14="http://schemas.microsoft.com/office/powerpoint/2010/main" val="1127870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A3A5DB0-8398-4675-A2CB-35BB47139765}"/>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a:t>按一下以編輯母片標題樣式</a:t>
            </a:r>
            <a:endParaRPr lang="en-US" dirty="0"/>
          </a:p>
        </p:txBody>
      </p:sp>
      <p:sp>
        <p:nvSpPr>
          <p:cNvPr id="11" name="Content Placeholder 2">
            <a:extLst>
              <a:ext uri="{FF2B5EF4-FFF2-40B4-BE49-F238E27FC236}">
                <a16:creationId xmlns:a16="http://schemas.microsoft.com/office/drawing/2014/main" id="{B16099CC-64EA-4B4D-AD86-4896B9793710}"/>
              </a:ext>
            </a:extLst>
          </p:cNvPr>
          <p:cNvSpPr>
            <a:spLocks noGrp="1"/>
          </p:cNvSpPr>
          <p:nvPr>
            <p:ph sz="half" idx="10"/>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2" name="Content Placeholder 3">
            <a:extLst>
              <a:ext uri="{FF2B5EF4-FFF2-40B4-BE49-F238E27FC236}">
                <a16:creationId xmlns:a16="http://schemas.microsoft.com/office/drawing/2014/main" id="{FD8F7CCD-3B1D-459A-8E0D-EF6A3E40B608}"/>
              </a:ext>
            </a:extLst>
          </p:cNvPr>
          <p:cNvSpPr>
            <a:spLocks noGrp="1"/>
          </p:cNvSpPr>
          <p:nvPr>
            <p:ph sz="half" idx="11"/>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3" name="Date Placeholder 4">
            <a:extLst>
              <a:ext uri="{FF2B5EF4-FFF2-40B4-BE49-F238E27FC236}">
                <a16:creationId xmlns:a16="http://schemas.microsoft.com/office/drawing/2014/main" id="{89C75C38-6029-4594-BD00-85287C102A85}"/>
              </a:ext>
            </a:extLst>
          </p:cNvPr>
          <p:cNvSpPr>
            <a:spLocks noGrp="1"/>
          </p:cNvSpPr>
          <p:nvPr>
            <p:ph type="dt" sz="half" idx="12"/>
          </p:nvPr>
        </p:nvSpPr>
        <p:spPr>
          <a:xfrm>
            <a:off x="628650" y="6356351"/>
            <a:ext cx="2057400" cy="365125"/>
          </a:xfrm>
        </p:spPr>
        <p:txBody>
          <a:bodyPr/>
          <a:lstStyle/>
          <a:p>
            <a:endParaRPr lang="en-US" dirty="0"/>
          </a:p>
        </p:txBody>
      </p:sp>
      <p:sp>
        <p:nvSpPr>
          <p:cNvPr id="14" name="Footer Placeholder 5">
            <a:extLst>
              <a:ext uri="{FF2B5EF4-FFF2-40B4-BE49-F238E27FC236}">
                <a16:creationId xmlns:a16="http://schemas.microsoft.com/office/drawing/2014/main" id="{7CC2DEF3-7296-4375-988F-75FAC6D1C136}"/>
              </a:ext>
            </a:extLst>
          </p:cNvPr>
          <p:cNvSpPr>
            <a:spLocks noGrp="1"/>
          </p:cNvSpPr>
          <p:nvPr>
            <p:ph type="ftr" sz="quarter" idx="13"/>
          </p:nvPr>
        </p:nvSpPr>
        <p:spPr>
          <a:xfrm>
            <a:off x="3028950" y="6356351"/>
            <a:ext cx="3086100" cy="365125"/>
          </a:xfrm>
        </p:spPr>
        <p:txBody>
          <a:bodyPr/>
          <a:lstStyle/>
          <a:p>
            <a:endParaRPr lang="en-US" dirty="0"/>
          </a:p>
        </p:txBody>
      </p:sp>
      <p:sp>
        <p:nvSpPr>
          <p:cNvPr id="15" name="Slide Number Placeholder 6">
            <a:extLst>
              <a:ext uri="{FF2B5EF4-FFF2-40B4-BE49-F238E27FC236}">
                <a16:creationId xmlns:a16="http://schemas.microsoft.com/office/drawing/2014/main" id="{38EC08C1-F8D6-4B3B-8E52-F48FF358D963}"/>
              </a:ext>
            </a:extLst>
          </p:cNvPr>
          <p:cNvSpPr>
            <a:spLocks noGrp="1"/>
          </p:cNvSpPr>
          <p:nvPr>
            <p:ph type="sldNum" sz="quarter" idx="14"/>
          </p:nvPr>
        </p:nvSpPr>
        <p:spPr>
          <a:xfrm>
            <a:off x="6457950" y="6356351"/>
            <a:ext cx="2057400" cy="365125"/>
          </a:xfrm>
          <a:prstGeom prst="rect">
            <a:avLst/>
          </a:prstGeom>
        </p:spPr>
        <p:txBody>
          <a:bodyPr/>
          <a:lstStyle/>
          <a:p>
            <a:fld id="{27AA4619-CE71-4B99-8599-C66AA956043A}" type="slidenum">
              <a:rPr lang="zh-TW" altLang="en-US" smtClean="0"/>
              <a:pPr/>
              <a:t>‹#›</a:t>
            </a:fld>
            <a:endParaRPr lang="zh-TW" altLang="en-US" dirty="0"/>
          </a:p>
        </p:txBody>
      </p:sp>
      <p:grpSp>
        <p:nvGrpSpPr>
          <p:cNvPr id="16" name="群組 15">
            <a:extLst>
              <a:ext uri="{FF2B5EF4-FFF2-40B4-BE49-F238E27FC236}">
                <a16:creationId xmlns:a16="http://schemas.microsoft.com/office/drawing/2014/main" id="{9941D893-2A4A-4E04-BEAC-3FF5055E5B6C}"/>
              </a:ext>
            </a:extLst>
          </p:cNvPr>
          <p:cNvGrpSpPr/>
          <p:nvPr/>
        </p:nvGrpSpPr>
        <p:grpSpPr>
          <a:xfrm>
            <a:off x="0" y="-1"/>
            <a:ext cx="9144000" cy="6880567"/>
            <a:chOff x="0" y="-1"/>
            <a:chExt cx="9144000" cy="6880567"/>
          </a:xfrm>
        </p:grpSpPr>
        <p:grpSp>
          <p:nvGrpSpPr>
            <p:cNvPr id="17" name="群組 16">
              <a:extLst>
                <a:ext uri="{FF2B5EF4-FFF2-40B4-BE49-F238E27FC236}">
                  <a16:creationId xmlns:a16="http://schemas.microsoft.com/office/drawing/2014/main" id="{CD42318F-11FD-4322-9ACD-08E20E7DE0AF}"/>
                </a:ext>
              </a:extLst>
            </p:cNvPr>
            <p:cNvGrpSpPr/>
            <p:nvPr/>
          </p:nvGrpSpPr>
          <p:grpSpPr>
            <a:xfrm>
              <a:off x="0" y="-1"/>
              <a:ext cx="9144000" cy="6880567"/>
              <a:chOff x="0" y="-3727"/>
              <a:chExt cx="5744310" cy="5744309"/>
            </a:xfrm>
          </p:grpSpPr>
          <p:sp>
            <p:nvSpPr>
              <p:cNvPr id="19" name="矩形 18">
                <a:extLst>
                  <a:ext uri="{FF2B5EF4-FFF2-40B4-BE49-F238E27FC236}">
                    <a16:creationId xmlns:a16="http://schemas.microsoft.com/office/drawing/2014/main" id="{D7C7390B-0CAD-438E-A745-2B30DB300112}"/>
                  </a:ext>
                </a:extLst>
              </p:cNvPr>
              <p:cNvSpPr/>
              <p:nvPr/>
            </p:nvSpPr>
            <p:spPr>
              <a:xfrm>
                <a:off x="0" y="-3727"/>
                <a:ext cx="5744309" cy="5744309"/>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0" name="手繪多邊形: 圖案 19">
                <a:extLst>
                  <a:ext uri="{FF2B5EF4-FFF2-40B4-BE49-F238E27FC236}">
                    <a16:creationId xmlns:a16="http://schemas.microsoft.com/office/drawing/2014/main" id="{327F0377-20EC-4559-924A-B0D052C88772}"/>
                  </a:ext>
                </a:extLst>
              </p:cNvPr>
              <p:cNvSpPr/>
              <p:nvPr/>
            </p:nvSpPr>
            <p:spPr>
              <a:xfrm>
                <a:off x="1" y="-3726"/>
                <a:ext cx="5744309" cy="5725471"/>
              </a:xfrm>
              <a:custGeom>
                <a:avLst/>
                <a:gdLst>
                  <a:gd name="connsiteX0" fmla="*/ 9087459 w 10799763"/>
                  <a:gd name="connsiteY0" fmla="*/ 0 h 10799763"/>
                  <a:gd name="connsiteX1" fmla="*/ 10799763 w 10799763"/>
                  <a:gd name="connsiteY1" fmla="*/ 0 h 10799763"/>
                  <a:gd name="connsiteX2" fmla="*/ 10799763 w 10799763"/>
                  <a:gd name="connsiteY2" fmla="*/ 9087460 h 10799763"/>
                  <a:gd name="connsiteX3" fmla="*/ 10791074 w 10799763"/>
                  <a:gd name="connsiteY3" fmla="*/ 9087460 h 10799763"/>
                  <a:gd name="connsiteX4" fmla="*/ 10791074 w 10799763"/>
                  <a:gd name="connsiteY4" fmla="*/ 10799763 h 10799763"/>
                  <a:gd name="connsiteX5" fmla="*/ 0 w 10799763"/>
                  <a:gd name="connsiteY5" fmla="*/ 10799763 h 10799763"/>
                  <a:gd name="connsiteX6" fmla="*/ 0 w 10799763"/>
                  <a:gd name="connsiteY6" fmla="*/ 9087459 h 10799763"/>
                  <a:gd name="connsiteX0" fmla="*/ 9087459 w 10799763"/>
                  <a:gd name="connsiteY0" fmla="*/ 0 h 10799763"/>
                  <a:gd name="connsiteX1" fmla="*/ 10799763 w 10799763"/>
                  <a:gd name="connsiteY1" fmla="*/ 0 h 10799763"/>
                  <a:gd name="connsiteX2" fmla="*/ 10799763 w 10799763"/>
                  <a:gd name="connsiteY2" fmla="*/ 9087460 h 10799763"/>
                  <a:gd name="connsiteX3" fmla="*/ 10791074 w 10799763"/>
                  <a:gd name="connsiteY3" fmla="*/ 9087460 h 10799763"/>
                  <a:gd name="connsiteX4" fmla="*/ 10791074 w 10799763"/>
                  <a:gd name="connsiteY4" fmla="*/ 10799763 h 10799763"/>
                  <a:gd name="connsiteX5" fmla="*/ 0 w 10799763"/>
                  <a:gd name="connsiteY5" fmla="*/ 10799763 h 10799763"/>
                  <a:gd name="connsiteX6" fmla="*/ 0 w 10799763"/>
                  <a:gd name="connsiteY6" fmla="*/ 9087459 h 10799763"/>
                  <a:gd name="connsiteX7" fmla="*/ 9087459 w 10799763"/>
                  <a:gd name="connsiteY7" fmla="*/ 0 h 10799763"/>
                  <a:gd name="connsiteX0" fmla="*/ 9087459 w 10799763"/>
                  <a:gd name="connsiteY0" fmla="*/ 0 h 10799763"/>
                  <a:gd name="connsiteX1" fmla="*/ 10799763 w 10799763"/>
                  <a:gd name="connsiteY1" fmla="*/ 0 h 10799763"/>
                  <a:gd name="connsiteX2" fmla="*/ 10799763 w 10799763"/>
                  <a:gd name="connsiteY2" fmla="*/ 9087460 h 10799763"/>
                  <a:gd name="connsiteX3" fmla="*/ 10791074 w 10799763"/>
                  <a:gd name="connsiteY3" fmla="*/ 10799763 h 10799763"/>
                  <a:gd name="connsiteX4" fmla="*/ 0 w 10799763"/>
                  <a:gd name="connsiteY4" fmla="*/ 10799763 h 10799763"/>
                  <a:gd name="connsiteX5" fmla="*/ 0 w 10799763"/>
                  <a:gd name="connsiteY5" fmla="*/ 9087459 h 10799763"/>
                  <a:gd name="connsiteX6" fmla="*/ 9087459 w 10799763"/>
                  <a:gd name="connsiteY6" fmla="*/ 0 h 10799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9763" h="10799763">
                    <a:moveTo>
                      <a:pt x="9087459" y="0"/>
                    </a:moveTo>
                    <a:lnTo>
                      <a:pt x="10799763" y="0"/>
                    </a:lnTo>
                    <a:lnTo>
                      <a:pt x="10799763" y="9087460"/>
                    </a:lnTo>
                    <a:cubicBezTo>
                      <a:pt x="10796867" y="9658228"/>
                      <a:pt x="10793970" y="10228995"/>
                      <a:pt x="10791074" y="10799763"/>
                    </a:cubicBezTo>
                    <a:lnTo>
                      <a:pt x="0" y="10799763"/>
                    </a:lnTo>
                    <a:lnTo>
                      <a:pt x="0" y="9087459"/>
                    </a:lnTo>
                    <a:lnTo>
                      <a:pt x="9087459"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dirty="0"/>
              </a:p>
            </p:txBody>
          </p:sp>
        </p:grpSp>
        <p:sp>
          <p:nvSpPr>
            <p:cNvPr id="18" name="矩形: 圓角 17">
              <a:extLst>
                <a:ext uri="{FF2B5EF4-FFF2-40B4-BE49-F238E27FC236}">
                  <a16:creationId xmlns:a16="http://schemas.microsoft.com/office/drawing/2014/main" id="{695E04CC-626C-4053-B6E2-830B3FA07018}"/>
                </a:ext>
              </a:extLst>
            </p:cNvPr>
            <p:cNvSpPr/>
            <p:nvPr/>
          </p:nvSpPr>
          <p:spPr>
            <a:xfrm>
              <a:off x="240565" y="244149"/>
              <a:ext cx="8662868" cy="6392265"/>
            </a:xfrm>
            <a:prstGeom prst="roundRect">
              <a:avLst>
                <a:gd name="adj" fmla="val 488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sp>
        <p:nvSpPr>
          <p:cNvPr id="21" name="Slide Number Placeholder 5">
            <a:extLst>
              <a:ext uri="{FF2B5EF4-FFF2-40B4-BE49-F238E27FC236}">
                <a16:creationId xmlns:a16="http://schemas.microsoft.com/office/drawing/2014/main" id="{D1BCF640-6137-4AB9-8B54-EAF2AFB74561}"/>
              </a:ext>
            </a:extLst>
          </p:cNvPr>
          <p:cNvSpPr txBox="1">
            <a:spLocks/>
          </p:cNvSpPr>
          <p:nvPr/>
        </p:nvSpPr>
        <p:spPr>
          <a:xfrm>
            <a:off x="8297467" y="6162992"/>
            <a:ext cx="435765"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2">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7AA4619-CE71-4B99-8599-C66AA956043A}" type="slidenum">
              <a:rPr lang="zh-TW" altLang="en-US" smtClean="0"/>
              <a:pPr/>
              <a:t>‹#›</a:t>
            </a:fld>
            <a:endParaRPr lang="zh-TW" altLang="en-US" dirty="0"/>
          </a:p>
        </p:txBody>
      </p:sp>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Tree>
    <p:extLst>
      <p:ext uri="{BB962C8B-B14F-4D97-AF65-F5344CB8AC3E}">
        <p14:creationId xmlns:p14="http://schemas.microsoft.com/office/powerpoint/2010/main" val="4228606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27AA4619-CE71-4B99-8599-C66AA956043A}" type="slidenum">
              <a:rPr lang="zh-TW" altLang="en-US" smtClean="0"/>
              <a:pPr/>
              <a:t>‹#›</a:t>
            </a:fld>
            <a:endParaRPr lang="zh-TW" altLang="en-US" dirty="0"/>
          </a:p>
        </p:txBody>
      </p:sp>
      <p:grpSp>
        <p:nvGrpSpPr>
          <p:cNvPr id="7" name="群組 6">
            <a:extLst>
              <a:ext uri="{FF2B5EF4-FFF2-40B4-BE49-F238E27FC236}">
                <a16:creationId xmlns:a16="http://schemas.microsoft.com/office/drawing/2014/main" id="{7D3653DC-2826-4AD3-89F4-8DED2C9ACBD9}"/>
              </a:ext>
            </a:extLst>
          </p:cNvPr>
          <p:cNvGrpSpPr/>
          <p:nvPr/>
        </p:nvGrpSpPr>
        <p:grpSpPr>
          <a:xfrm>
            <a:off x="0" y="-1"/>
            <a:ext cx="9170463" cy="6880567"/>
            <a:chOff x="0" y="-1"/>
            <a:chExt cx="9170463" cy="6880567"/>
          </a:xfrm>
        </p:grpSpPr>
        <p:grpSp>
          <p:nvGrpSpPr>
            <p:cNvPr id="8" name="群組 7">
              <a:extLst>
                <a:ext uri="{FF2B5EF4-FFF2-40B4-BE49-F238E27FC236}">
                  <a16:creationId xmlns:a16="http://schemas.microsoft.com/office/drawing/2014/main" id="{43AED87F-67A8-4C39-9DFA-6D500A6EEC6D}"/>
                </a:ext>
              </a:extLst>
            </p:cNvPr>
            <p:cNvGrpSpPr/>
            <p:nvPr/>
          </p:nvGrpSpPr>
          <p:grpSpPr>
            <a:xfrm>
              <a:off x="0" y="-1"/>
              <a:ext cx="9170463" cy="6880567"/>
              <a:chOff x="0" y="-3727"/>
              <a:chExt cx="5760934" cy="5744309"/>
            </a:xfrm>
          </p:grpSpPr>
          <p:sp>
            <p:nvSpPr>
              <p:cNvPr id="10" name="矩形 9">
                <a:extLst>
                  <a:ext uri="{FF2B5EF4-FFF2-40B4-BE49-F238E27FC236}">
                    <a16:creationId xmlns:a16="http://schemas.microsoft.com/office/drawing/2014/main" id="{F56A56B8-F311-49BC-A7B4-E29EF65E0389}"/>
                  </a:ext>
                </a:extLst>
              </p:cNvPr>
              <p:cNvSpPr/>
              <p:nvPr/>
            </p:nvSpPr>
            <p:spPr>
              <a:xfrm>
                <a:off x="0" y="-3727"/>
                <a:ext cx="5744309" cy="5744309"/>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 name="手繪多邊形: 圖案 10">
                <a:extLst>
                  <a:ext uri="{FF2B5EF4-FFF2-40B4-BE49-F238E27FC236}">
                    <a16:creationId xmlns:a16="http://schemas.microsoft.com/office/drawing/2014/main" id="{3891D850-7BB9-4B1A-AC62-BFE8C87B0F67}"/>
                  </a:ext>
                </a:extLst>
              </p:cNvPr>
              <p:cNvSpPr/>
              <p:nvPr/>
            </p:nvSpPr>
            <p:spPr>
              <a:xfrm>
                <a:off x="1" y="-3726"/>
                <a:ext cx="5760933" cy="5732741"/>
              </a:xfrm>
              <a:custGeom>
                <a:avLst/>
                <a:gdLst>
                  <a:gd name="connsiteX0" fmla="*/ 9087459 w 10799763"/>
                  <a:gd name="connsiteY0" fmla="*/ 0 h 10799763"/>
                  <a:gd name="connsiteX1" fmla="*/ 10799763 w 10799763"/>
                  <a:gd name="connsiteY1" fmla="*/ 0 h 10799763"/>
                  <a:gd name="connsiteX2" fmla="*/ 10799763 w 10799763"/>
                  <a:gd name="connsiteY2" fmla="*/ 9087460 h 10799763"/>
                  <a:gd name="connsiteX3" fmla="*/ 10791074 w 10799763"/>
                  <a:gd name="connsiteY3" fmla="*/ 9087460 h 10799763"/>
                  <a:gd name="connsiteX4" fmla="*/ 10791074 w 10799763"/>
                  <a:gd name="connsiteY4" fmla="*/ 10799763 h 10799763"/>
                  <a:gd name="connsiteX5" fmla="*/ 0 w 10799763"/>
                  <a:gd name="connsiteY5" fmla="*/ 10799763 h 10799763"/>
                  <a:gd name="connsiteX6" fmla="*/ 0 w 10799763"/>
                  <a:gd name="connsiteY6" fmla="*/ 9087459 h 10799763"/>
                  <a:gd name="connsiteX0" fmla="*/ 9087459 w 10811645"/>
                  <a:gd name="connsiteY0" fmla="*/ 0 h 10813476"/>
                  <a:gd name="connsiteX1" fmla="*/ 10799763 w 10811645"/>
                  <a:gd name="connsiteY1" fmla="*/ 0 h 10813476"/>
                  <a:gd name="connsiteX2" fmla="*/ 10799763 w 10811645"/>
                  <a:gd name="connsiteY2" fmla="*/ 9087460 h 10813476"/>
                  <a:gd name="connsiteX3" fmla="*/ 10791074 w 10811645"/>
                  <a:gd name="connsiteY3" fmla="*/ 9087460 h 10813476"/>
                  <a:gd name="connsiteX4" fmla="*/ 10811645 w 10811645"/>
                  <a:gd name="connsiteY4" fmla="*/ 10813476 h 10813476"/>
                  <a:gd name="connsiteX5" fmla="*/ 0 w 10811645"/>
                  <a:gd name="connsiteY5" fmla="*/ 10799763 h 10813476"/>
                  <a:gd name="connsiteX6" fmla="*/ 0 w 10811645"/>
                  <a:gd name="connsiteY6" fmla="*/ 9087459 h 10813476"/>
                  <a:gd name="connsiteX7" fmla="*/ 9087459 w 10811645"/>
                  <a:gd name="connsiteY7" fmla="*/ 0 h 10813476"/>
                  <a:gd name="connsiteX0" fmla="*/ 9087459 w 10811645"/>
                  <a:gd name="connsiteY0" fmla="*/ 0 h 10813476"/>
                  <a:gd name="connsiteX1" fmla="*/ 10799763 w 10811645"/>
                  <a:gd name="connsiteY1" fmla="*/ 0 h 10813476"/>
                  <a:gd name="connsiteX2" fmla="*/ 10799763 w 10811645"/>
                  <a:gd name="connsiteY2" fmla="*/ 9087460 h 10813476"/>
                  <a:gd name="connsiteX3" fmla="*/ 10811645 w 10811645"/>
                  <a:gd name="connsiteY3" fmla="*/ 10813476 h 10813476"/>
                  <a:gd name="connsiteX4" fmla="*/ 0 w 10811645"/>
                  <a:gd name="connsiteY4" fmla="*/ 10799763 h 10813476"/>
                  <a:gd name="connsiteX5" fmla="*/ 0 w 10811645"/>
                  <a:gd name="connsiteY5" fmla="*/ 9087459 h 10813476"/>
                  <a:gd name="connsiteX6" fmla="*/ 9087459 w 10811645"/>
                  <a:gd name="connsiteY6" fmla="*/ 0 h 10813476"/>
                  <a:gd name="connsiteX0" fmla="*/ 9087459 w 10831019"/>
                  <a:gd name="connsiteY0" fmla="*/ 0 h 10813476"/>
                  <a:gd name="connsiteX1" fmla="*/ 10799763 w 10831019"/>
                  <a:gd name="connsiteY1" fmla="*/ 0 h 10813476"/>
                  <a:gd name="connsiteX2" fmla="*/ 10830620 w 10831019"/>
                  <a:gd name="connsiteY2" fmla="*/ 9087461 h 10813476"/>
                  <a:gd name="connsiteX3" fmla="*/ 10811645 w 10831019"/>
                  <a:gd name="connsiteY3" fmla="*/ 10813476 h 10813476"/>
                  <a:gd name="connsiteX4" fmla="*/ 0 w 10831019"/>
                  <a:gd name="connsiteY4" fmla="*/ 10799763 h 10813476"/>
                  <a:gd name="connsiteX5" fmla="*/ 0 w 10831019"/>
                  <a:gd name="connsiteY5" fmla="*/ 9087459 h 10813476"/>
                  <a:gd name="connsiteX6" fmla="*/ 9087459 w 10831019"/>
                  <a:gd name="connsiteY6" fmla="*/ 0 h 1081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31019" h="10813476">
                    <a:moveTo>
                      <a:pt x="9087459" y="0"/>
                    </a:moveTo>
                    <a:lnTo>
                      <a:pt x="10799763" y="0"/>
                    </a:lnTo>
                    <a:cubicBezTo>
                      <a:pt x="10799763" y="3029153"/>
                      <a:pt x="10830620" y="6058308"/>
                      <a:pt x="10830620" y="9087461"/>
                    </a:cubicBezTo>
                    <a:cubicBezTo>
                      <a:pt x="10834581" y="9662800"/>
                      <a:pt x="10807684" y="10238137"/>
                      <a:pt x="10811645" y="10813476"/>
                    </a:cubicBezTo>
                    <a:lnTo>
                      <a:pt x="0" y="10799763"/>
                    </a:lnTo>
                    <a:lnTo>
                      <a:pt x="0" y="9087459"/>
                    </a:lnTo>
                    <a:lnTo>
                      <a:pt x="9087459" y="0"/>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dirty="0"/>
              </a:p>
            </p:txBody>
          </p:sp>
        </p:grpSp>
        <p:sp>
          <p:nvSpPr>
            <p:cNvPr id="9" name="矩形: 圓角 8">
              <a:extLst>
                <a:ext uri="{FF2B5EF4-FFF2-40B4-BE49-F238E27FC236}">
                  <a16:creationId xmlns:a16="http://schemas.microsoft.com/office/drawing/2014/main" id="{0BCEFB74-416B-4F7F-A7E4-3AA1E174C03A}"/>
                </a:ext>
              </a:extLst>
            </p:cNvPr>
            <p:cNvSpPr/>
            <p:nvPr/>
          </p:nvSpPr>
          <p:spPr>
            <a:xfrm>
              <a:off x="240565" y="244149"/>
              <a:ext cx="8662868" cy="6392265"/>
            </a:xfrm>
            <a:prstGeom prst="roundRect">
              <a:avLst>
                <a:gd name="adj" fmla="val 488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sp>
        <p:nvSpPr>
          <p:cNvPr id="12" name="Slide Number Placeholder 5">
            <a:extLst>
              <a:ext uri="{FF2B5EF4-FFF2-40B4-BE49-F238E27FC236}">
                <a16:creationId xmlns:a16="http://schemas.microsoft.com/office/drawing/2014/main" id="{938EC6BB-7119-4203-9C6F-30B3F429F97B}"/>
              </a:ext>
            </a:extLst>
          </p:cNvPr>
          <p:cNvSpPr txBox="1">
            <a:spLocks/>
          </p:cNvSpPr>
          <p:nvPr/>
        </p:nvSpPr>
        <p:spPr>
          <a:xfrm>
            <a:off x="8297467" y="6162992"/>
            <a:ext cx="435765" cy="365125"/>
          </a:xfrm>
          <a:prstGeom prst="rect">
            <a:avLst/>
          </a:prstGeom>
        </p:spPr>
        <p:txBody>
          <a:bodyPr vert="horz" lIns="91440" tIns="45720" rIns="91440" bIns="45720" rtlCol="0" anchor="ctr"/>
          <a:lstStyle>
            <a:defPPr>
              <a:defRPr lang="en-US"/>
            </a:defPPr>
            <a:lvl1pPr marL="0" algn="r" defTabSz="457200" rtl="0" eaLnBrk="1" latinLnBrk="0" hangingPunct="1">
              <a:defRPr sz="1600" kern="1200">
                <a:solidFill>
                  <a:schemeClr val="tx2">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7AA4619-CE71-4B99-8599-C66AA956043A}" type="slidenum">
              <a:rPr lang="zh-TW" altLang="en-US" smtClean="0"/>
              <a:pPr/>
              <a:t>‹#›</a:t>
            </a:fld>
            <a:endParaRPr lang="zh-TW" altLang="en-US" dirty="0"/>
          </a:p>
        </p:txBody>
      </p:sp>
    </p:spTree>
    <p:extLst>
      <p:ext uri="{BB962C8B-B14F-4D97-AF65-F5344CB8AC3E}">
        <p14:creationId xmlns:p14="http://schemas.microsoft.com/office/powerpoint/2010/main" val="517844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274638"/>
            <a:ext cx="8229600" cy="5851525"/>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698208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標題及內容">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normAutofit/>
          </a:bodyPr>
          <a:lstStyle>
            <a:lvl1pPr>
              <a:defRPr sz="2700" i="0">
                <a:latin typeface="微軟正黑體" panose="020B0604030504040204" pitchFamily="34" charset="-120"/>
                <a:ea typeface="微軟正黑體" panose="020B0604030504040204" pitchFamily="34" charset="-120"/>
              </a:defRPr>
            </a:lvl1pPr>
          </a:lstStyle>
          <a:p>
            <a:r>
              <a:rPr lang="zh-TW" altLang="en-US"/>
              <a:t>按一下以編輯母片標題樣式</a:t>
            </a:r>
            <a:endParaRPr lang="en-US" dirty="0"/>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normAutofit/>
          </a:bodyPr>
          <a:lstStyle>
            <a:lvl1pPr>
              <a:lnSpc>
                <a:spcPct val="100000"/>
              </a:lnSpc>
              <a:defRPr sz="1500">
                <a:latin typeface="微軟正黑體" panose="020B0604030504040204" pitchFamily="34" charset="-120"/>
                <a:ea typeface="微軟正黑體" panose="020B0604030504040204" pitchFamily="34" charset="-120"/>
              </a:defRPr>
            </a:lvl1pPr>
            <a:lvl2pPr>
              <a:lnSpc>
                <a:spcPct val="100000"/>
              </a:lnSpc>
              <a:defRPr sz="1500">
                <a:latin typeface="微軟正黑體" panose="020B0604030504040204" pitchFamily="34" charset="-120"/>
                <a:ea typeface="微軟正黑體" panose="020B0604030504040204" pitchFamily="34" charset="-120"/>
              </a:defRPr>
            </a:lvl2pPr>
            <a:lvl3pPr>
              <a:lnSpc>
                <a:spcPct val="100000"/>
              </a:lnSpc>
              <a:defRPr sz="1500">
                <a:latin typeface="微軟正黑體" panose="020B0604030504040204" pitchFamily="34" charset="-120"/>
                <a:ea typeface="微軟正黑體" panose="020B0604030504040204" pitchFamily="34" charset="-120"/>
              </a:defRPr>
            </a:lvl3pPr>
            <a:lvl4pPr>
              <a:lnSpc>
                <a:spcPct val="100000"/>
              </a:lnSpc>
              <a:defRPr sz="1500">
                <a:latin typeface="微軟正黑體" panose="020B0604030504040204" pitchFamily="34" charset="-120"/>
                <a:ea typeface="微軟正黑體" panose="020B0604030504040204" pitchFamily="34" charset="-120"/>
              </a:defRPr>
            </a:lvl4pPr>
            <a:lvl5pPr>
              <a:lnSpc>
                <a:spcPct val="100000"/>
              </a:lnSpc>
              <a:defRPr sz="1500">
                <a:latin typeface="微軟正黑體" panose="020B0604030504040204" pitchFamily="34" charset="-120"/>
                <a:ea typeface="微軟正黑體" panose="020B0604030504040204" pitchFamily="34" charset="-120"/>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1" name="標題 1">
            <a:extLst>
              <a:ext uri="{FF2B5EF4-FFF2-40B4-BE49-F238E27FC236}">
                <a16:creationId xmlns:a16="http://schemas.microsoft.com/office/drawing/2014/main" id="{ACC88116-C24A-44C9-8096-FAA6FA3440F0}"/>
              </a:ext>
            </a:extLst>
          </p:cNvPr>
          <p:cNvSpPr txBox="1">
            <a:spLocks/>
          </p:cNvSpPr>
          <p:nvPr/>
        </p:nvSpPr>
        <p:spPr>
          <a:xfrm>
            <a:off x="148755" y="296642"/>
            <a:ext cx="4538252" cy="1207367"/>
          </a:xfrm>
          <a:prstGeom prst="rect">
            <a:avLst/>
          </a:prstGeom>
          <a:solidFill>
            <a:schemeClr val="bg2">
              <a:lumMod val="75000"/>
            </a:schemeClr>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i="1" kern="1200" cap="all" baseline="0">
                <a:solidFill>
                  <a:schemeClr val="tx2"/>
                </a:solidFill>
                <a:latin typeface="+mj-lt"/>
                <a:ea typeface="+mj-ea"/>
                <a:cs typeface="+mj-cs"/>
              </a:defRPr>
            </a:lvl1pPr>
          </a:lstStyle>
          <a:p>
            <a:r>
              <a:rPr lang="zh-TW" altLang="en-US" sz="3200" b="1" i="0" dirty="0">
                <a:solidFill>
                  <a:schemeClr val="tx1"/>
                </a:solidFill>
                <a:latin typeface="微軟正黑體" panose="020B0604030504040204" pitchFamily="34" charset="-120"/>
                <a:ea typeface="微軟正黑體" panose="020B0604030504040204" pitchFamily="34" charset="-120"/>
              </a:rPr>
              <a:t>公寓大廈物流配送</a:t>
            </a:r>
            <a:br>
              <a:rPr lang="en-US" altLang="zh-TW" sz="3200" b="1" i="0" dirty="0">
                <a:solidFill>
                  <a:schemeClr val="tx1"/>
                </a:solidFill>
                <a:latin typeface="微軟正黑體" panose="020B0604030504040204" pitchFamily="34" charset="-120"/>
                <a:ea typeface="微軟正黑體" panose="020B0604030504040204" pitchFamily="34" charset="-120"/>
              </a:rPr>
            </a:br>
            <a:r>
              <a:rPr lang="zh-TW" altLang="en-US" sz="3200" b="1" i="0" dirty="0">
                <a:solidFill>
                  <a:schemeClr val="tx1"/>
                </a:solidFill>
                <a:latin typeface="微軟正黑體" panose="020B0604030504040204" pitchFamily="34" charset="-120"/>
                <a:ea typeface="微軟正黑體" panose="020B0604030504040204" pitchFamily="34" charset="-120"/>
              </a:rPr>
              <a:t>媒合進度及待解決事項</a:t>
            </a:r>
          </a:p>
        </p:txBody>
      </p:sp>
      <p:cxnSp>
        <p:nvCxnSpPr>
          <p:cNvPr id="9" name="直線接點 8">
            <a:extLst>
              <a:ext uri="{FF2B5EF4-FFF2-40B4-BE49-F238E27FC236}">
                <a16:creationId xmlns:a16="http://schemas.microsoft.com/office/drawing/2014/main" id="{86B0DEE8-92B9-4E90-8AA2-C02845A584A0}"/>
              </a:ext>
            </a:extLst>
          </p:cNvPr>
          <p:cNvCxnSpPr/>
          <p:nvPr/>
        </p:nvCxnSpPr>
        <p:spPr>
          <a:xfrm flipV="1">
            <a:off x="0" y="1313895"/>
            <a:ext cx="9144000" cy="79899"/>
          </a:xfrm>
          <a:prstGeom prst="line">
            <a:avLst/>
          </a:prstGeom>
          <a:ln w="76200">
            <a:solidFill>
              <a:schemeClr val="bg2">
                <a:lumMod val="50000"/>
              </a:schemeClr>
            </a:solidFill>
          </a:ln>
        </p:spPr>
        <p:style>
          <a:lnRef idx="1">
            <a:schemeClr val="dk1"/>
          </a:lnRef>
          <a:fillRef idx="0">
            <a:schemeClr val="dk1"/>
          </a:fillRef>
          <a:effectRef idx="0">
            <a:schemeClr val="dk1"/>
          </a:effectRef>
          <a:fontRef idx="minor">
            <a:schemeClr val="tx1"/>
          </a:fontRef>
        </p:style>
      </p:cxnSp>
      <p:sp>
        <p:nvSpPr>
          <p:cNvPr id="6" name="內容版面配置區 2">
            <a:extLst>
              <a:ext uri="{FF2B5EF4-FFF2-40B4-BE49-F238E27FC236}">
                <a16:creationId xmlns:a16="http://schemas.microsoft.com/office/drawing/2014/main" id="{381E81B6-E387-4702-9C10-29BE7F6E9382}"/>
              </a:ext>
            </a:extLst>
          </p:cNvPr>
          <p:cNvSpPr txBox="1">
            <a:spLocks/>
          </p:cNvSpPr>
          <p:nvPr/>
        </p:nvSpPr>
        <p:spPr>
          <a:xfrm>
            <a:off x="7362147" y="1032814"/>
            <a:ext cx="2239962" cy="306388"/>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b="1" kern="1200">
                <a:solidFill>
                  <a:schemeClr val="tx1"/>
                </a:solidFill>
                <a:latin typeface="微軟正黑體" panose="020B0604030504040204" pitchFamily="34" charset="-120"/>
                <a:ea typeface="微軟正黑體" panose="020B0604030504040204" pitchFamily="34" charset="-120"/>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zh-TW" altLang="en-US" sz="1600" dirty="0"/>
              <a:t>臺南市政府工務局</a:t>
            </a:r>
          </a:p>
        </p:txBody>
      </p:sp>
    </p:spTree>
    <p:extLst>
      <p:ext uri="{BB962C8B-B14F-4D97-AF65-F5344CB8AC3E}">
        <p14:creationId xmlns:p14="http://schemas.microsoft.com/office/powerpoint/2010/main" val="1566437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365A23-E93E-4523-BB0B-C99CEAD264D5}" type="datetime1">
              <a:rPr lang="zh-TW" altLang="en-US" smtClean="0"/>
              <a:t>2024/3/15</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CCFD80C8-76EA-4315-BAB3-B5944060073A}" type="slidenum">
              <a:rPr lang="zh-TW" altLang="en-US" smtClean="0"/>
              <a:t>‹#›</a:t>
            </a:fld>
            <a:endParaRPr lang="zh-TW" altLang="en-US"/>
          </a:p>
        </p:txBody>
      </p:sp>
      <p:sp>
        <p:nvSpPr>
          <p:cNvPr id="6" name="文字方塊 5">
            <a:extLst>
              <a:ext uri="{FF2B5EF4-FFF2-40B4-BE49-F238E27FC236}">
                <a16:creationId xmlns:a16="http://schemas.microsoft.com/office/drawing/2014/main" id="{1C923FF1-473A-4337-A094-42EF5D4010CB}"/>
              </a:ext>
            </a:extLst>
          </p:cNvPr>
          <p:cNvSpPr txBox="1"/>
          <p:nvPr/>
        </p:nvSpPr>
        <p:spPr>
          <a:xfrm>
            <a:off x="6746056" y="81032"/>
            <a:ext cx="2281288"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臺南市政府工務局</a:t>
            </a:r>
            <a:endParaRPr lang="en-US" altLang="zh-TW"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62839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dirty="0"/>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Tree>
    <p:extLst>
      <p:ext uri="{BB962C8B-B14F-4D97-AF65-F5344CB8AC3E}">
        <p14:creationId xmlns:p14="http://schemas.microsoft.com/office/powerpoint/2010/main" val="2868933028"/>
      </p:ext>
    </p:extLst>
  </p:cSld>
  <p:clrMap bg1="lt1" tx1="dk1" bg2="lt2" tx2="dk2" accent1="accent1" accent2="accent2" accent3="accent3" accent4="accent4" accent5="accent5" accent6="accent6" hlink="hlink" folHlink="folHlink"/>
  <p:sldLayoutIdLst>
    <p:sldLayoutId id="2147483709" r:id="rId1"/>
    <p:sldLayoutId id="2147483721" r:id="rId2"/>
    <p:sldLayoutId id="2147483667" r:id="rId3"/>
    <p:sldLayoutId id="2147483713" r:id="rId4"/>
    <p:sldLayoutId id="2147483710" r:id="rId5"/>
    <p:sldLayoutId id="2147483722" r:id="rId6"/>
    <p:sldLayoutId id="2147483723" r:id="rId7"/>
    <p:sldLayoutId id="2147483724"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tmp"/><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17BF9AD-E17F-2314-CC97-7E54123513CB}"/>
              </a:ext>
            </a:extLst>
          </p:cNvPr>
          <p:cNvSpPr>
            <a:spLocks noGrp="1"/>
          </p:cNvSpPr>
          <p:nvPr>
            <p:ph type="ctrTitle"/>
          </p:nvPr>
        </p:nvSpPr>
        <p:spPr>
          <a:xfrm>
            <a:off x="685800" y="1927706"/>
            <a:ext cx="7772400" cy="2387600"/>
          </a:xfrm>
        </p:spPr>
        <p:txBody>
          <a:bodyPr>
            <a:normAutofit/>
          </a:bodyPr>
          <a:lstStyle/>
          <a:p>
            <a:r>
              <a:rPr lang="zh-TW" altLang="en-US" dirty="0"/>
              <a:t>臺南市政府工務局</a:t>
            </a:r>
            <a:br>
              <a:rPr lang="en-US" altLang="zh-TW" dirty="0"/>
            </a:br>
            <a:r>
              <a:rPr lang="zh-TW" altLang="en-US" dirty="0"/>
              <a:t>公安申報政令宣導</a:t>
            </a:r>
          </a:p>
        </p:txBody>
      </p:sp>
    </p:spTree>
    <p:extLst>
      <p:ext uri="{BB962C8B-B14F-4D97-AF65-F5344CB8AC3E}">
        <p14:creationId xmlns:p14="http://schemas.microsoft.com/office/powerpoint/2010/main" val="2713147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080F0CD-0817-195F-0BA4-CC5947E13809}"/>
              </a:ext>
            </a:extLst>
          </p:cNvPr>
          <p:cNvSpPr>
            <a:spLocks noGrp="1"/>
          </p:cNvSpPr>
          <p:nvPr>
            <p:ph type="title"/>
          </p:nvPr>
        </p:nvSpPr>
        <p:spPr/>
        <p:txBody>
          <a:bodyPr>
            <a:noAutofit/>
          </a:bodyPr>
          <a:lstStyle/>
          <a:p>
            <a:pPr marL="801688" indent="-801688"/>
            <a:r>
              <a:rPr lang="zh-TW" altLang="en-US" sz="3200" dirty="0"/>
              <a:t>五、公安耐震申報規定</a:t>
            </a:r>
          </a:p>
        </p:txBody>
      </p:sp>
      <p:sp>
        <p:nvSpPr>
          <p:cNvPr id="3" name="投影片編號版面配置區 2">
            <a:extLst>
              <a:ext uri="{FF2B5EF4-FFF2-40B4-BE49-F238E27FC236}">
                <a16:creationId xmlns:a16="http://schemas.microsoft.com/office/drawing/2014/main" id="{8935A51B-C9DA-022B-B340-96BC17AA67AE}"/>
              </a:ext>
            </a:extLst>
          </p:cNvPr>
          <p:cNvSpPr>
            <a:spLocks noGrp="1"/>
          </p:cNvSpPr>
          <p:nvPr>
            <p:ph type="sldNum" sz="quarter" idx="12"/>
          </p:nvPr>
        </p:nvSpPr>
        <p:spPr/>
        <p:txBody>
          <a:bodyPr/>
          <a:lstStyle/>
          <a:p>
            <a:fld id="{27AA4619-CE71-4B99-8599-C66AA956043A}" type="slidenum">
              <a:rPr lang="zh-TW" altLang="en-US" smtClean="0"/>
              <a:pPr/>
              <a:t>10</a:t>
            </a:fld>
            <a:endParaRPr lang="zh-TW" altLang="en-US" dirty="0"/>
          </a:p>
        </p:txBody>
      </p:sp>
      <p:sp>
        <p:nvSpPr>
          <p:cNvPr id="4" name="內容版面配置區 3">
            <a:extLst>
              <a:ext uri="{FF2B5EF4-FFF2-40B4-BE49-F238E27FC236}">
                <a16:creationId xmlns:a16="http://schemas.microsoft.com/office/drawing/2014/main" id="{B565F358-A2C8-34DC-B9C8-81271382E8D4}"/>
              </a:ext>
            </a:extLst>
          </p:cNvPr>
          <p:cNvSpPr>
            <a:spLocks noGrp="1"/>
          </p:cNvSpPr>
          <p:nvPr>
            <p:ph idx="1"/>
          </p:nvPr>
        </p:nvSpPr>
        <p:spPr>
          <a:xfrm>
            <a:off x="628649" y="1244047"/>
            <a:ext cx="7886700" cy="5110100"/>
          </a:xfrm>
        </p:spPr>
        <p:txBody>
          <a:bodyPr vert="horz" lIns="91440" tIns="45720" rIns="91440" bIns="45720" rtlCol="0">
            <a:normAutofit/>
          </a:bodyPr>
          <a:lstStyle/>
          <a:p>
            <a:pPr marL="0" indent="0" algn="just">
              <a:lnSpc>
                <a:spcPts val="2400"/>
              </a:lnSpc>
              <a:buNone/>
            </a:pPr>
            <a:r>
              <a:rPr lang="zh-TW" altLang="en-US" sz="2200" b="1" dirty="0"/>
              <a:t>第七條</a:t>
            </a:r>
            <a:endParaRPr lang="en-US" altLang="zh-TW" sz="2200" b="1" dirty="0"/>
          </a:p>
          <a:p>
            <a:pPr marL="0" indent="0" algn="just">
              <a:lnSpc>
                <a:spcPts val="2400"/>
              </a:lnSpc>
              <a:buNone/>
            </a:pPr>
            <a:r>
              <a:rPr lang="zh-TW" altLang="en-US" sz="2200" b="1" dirty="0"/>
              <a:t>下列建築物應辦理耐震能力評估檢查：</a:t>
            </a:r>
          </a:p>
          <a:p>
            <a:pPr marL="457200" lvl="1" indent="0" algn="just">
              <a:lnSpc>
                <a:spcPts val="2400"/>
              </a:lnSpc>
              <a:buNone/>
            </a:pPr>
            <a:r>
              <a:rPr lang="zh-TW" altLang="en-US" sz="1800" b="1" dirty="0"/>
              <a:t>一、中華民國八十八年十二月三十一日以前領得建造執照，供建築物使用類組 </a:t>
            </a:r>
            <a:r>
              <a:rPr lang="en-US" altLang="zh-TW" sz="1800" b="1" dirty="0"/>
              <a:t>A-1</a:t>
            </a:r>
            <a:r>
              <a:rPr lang="zh-TW" altLang="en-US" sz="1800" b="1" dirty="0"/>
              <a:t>、</a:t>
            </a:r>
            <a:r>
              <a:rPr lang="en-US" altLang="zh-TW" sz="1800" b="1" dirty="0"/>
              <a:t>A-2</a:t>
            </a:r>
            <a:r>
              <a:rPr lang="zh-TW" altLang="en-US" sz="1800" b="1" dirty="0"/>
              <a:t>、</a:t>
            </a:r>
            <a:r>
              <a:rPr lang="en-US" altLang="zh-TW" sz="1800" b="1" dirty="0"/>
              <a:t>B-2</a:t>
            </a:r>
            <a:r>
              <a:rPr lang="zh-TW" altLang="en-US" sz="1800" b="1" dirty="0"/>
              <a:t>、</a:t>
            </a:r>
            <a:r>
              <a:rPr lang="en-US" altLang="zh-TW" sz="1800" b="1" dirty="0"/>
              <a:t>B-4</a:t>
            </a:r>
            <a:r>
              <a:rPr lang="zh-TW" altLang="en-US" sz="1800" b="1" dirty="0"/>
              <a:t>、</a:t>
            </a:r>
            <a:r>
              <a:rPr lang="en-US" altLang="zh-TW" sz="1800" b="1" dirty="0"/>
              <a:t>D-1</a:t>
            </a:r>
            <a:r>
              <a:rPr lang="zh-TW" altLang="en-US" sz="1800" b="1" dirty="0"/>
              <a:t>、</a:t>
            </a:r>
            <a:r>
              <a:rPr lang="en-US" altLang="zh-TW" sz="1800" b="1" dirty="0"/>
              <a:t>D-3</a:t>
            </a:r>
            <a:r>
              <a:rPr lang="zh-TW" altLang="en-US" sz="1800" b="1" dirty="0"/>
              <a:t>、</a:t>
            </a:r>
            <a:r>
              <a:rPr lang="en-US" altLang="zh-TW" sz="1800" b="1" dirty="0"/>
              <a:t>D-4</a:t>
            </a:r>
            <a:r>
              <a:rPr lang="zh-TW" altLang="en-US" sz="1800" b="1" dirty="0"/>
              <a:t>、</a:t>
            </a:r>
            <a:r>
              <a:rPr lang="en-US" altLang="zh-TW" sz="1800" b="1" dirty="0"/>
              <a:t>F-1</a:t>
            </a:r>
            <a:r>
              <a:rPr lang="zh-TW" altLang="en-US" sz="1800" b="1" dirty="0"/>
              <a:t>、</a:t>
            </a:r>
            <a:r>
              <a:rPr lang="en-US" altLang="zh-TW" sz="1800" b="1" dirty="0"/>
              <a:t>F-2</a:t>
            </a:r>
            <a:r>
              <a:rPr lang="zh-TW" altLang="en-US" sz="1800" b="1" dirty="0"/>
              <a:t>、</a:t>
            </a:r>
            <a:r>
              <a:rPr lang="en-US" altLang="zh-TW" sz="1800" b="1" dirty="0"/>
              <a:t>F-3</a:t>
            </a:r>
            <a:r>
              <a:rPr lang="zh-TW" altLang="en-US" sz="1800" b="1" dirty="0"/>
              <a:t>、</a:t>
            </a:r>
            <a:r>
              <a:rPr lang="en-US" altLang="zh-TW" sz="1800" b="1" dirty="0"/>
              <a:t>F-4</a:t>
            </a:r>
            <a:r>
              <a:rPr lang="zh-TW" altLang="en-US" sz="1800" b="1" dirty="0"/>
              <a:t>、</a:t>
            </a:r>
            <a:r>
              <a:rPr lang="en-US" altLang="zh-TW" sz="1800" b="1" dirty="0"/>
              <a:t>H-1 </a:t>
            </a:r>
            <a:r>
              <a:rPr lang="zh-TW" altLang="en-US" sz="1800" b="1" dirty="0"/>
              <a:t>組使用之樓地板面積累計達一千平方公尺以上之建築物，且該建築物同屬一所有權人或使用人。</a:t>
            </a:r>
          </a:p>
          <a:p>
            <a:pPr marL="457200" lvl="1" indent="0" algn="just">
              <a:lnSpc>
                <a:spcPts val="2400"/>
              </a:lnSpc>
              <a:buNone/>
            </a:pPr>
            <a:r>
              <a:rPr lang="zh-TW" altLang="en-US" sz="1800" b="1" dirty="0">
                <a:solidFill>
                  <a:srgbClr val="FF0000"/>
                </a:solidFill>
              </a:rPr>
              <a:t>二、經當地主管建築機關認定符合中央主管建築機關公告應辦理耐震能力評估檢查要件之建築物。</a:t>
            </a:r>
          </a:p>
          <a:p>
            <a:pPr marL="457200" lvl="1" indent="0" algn="just">
              <a:lnSpc>
                <a:spcPts val="2400"/>
              </a:lnSpc>
              <a:buNone/>
            </a:pPr>
            <a:r>
              <a:rPr lang="zh-TW" altLang="en-US" sz="1800" b="1" dirty="0"/>
              <a:t>三、其他經當地主管建築機關依法認定耐震能力具潛在危險疑慮之建築物。</a:t>
            </a:r>
          </a:p>
          <a:p>
            <a:pPr marL="0" indent="0" algn="just">
              <a:lnSpc>
                <a:spcPts val="2400"/>
              </a:lnSpc>
              <a:buNone/>
            </a:pPr>
            <a:r>
              <a:rPr lang="zh-TW" altLang="en-US" sz="2200" b="1" dirty="0"/>
              <a:t>前項第二款及第三款應辦理耐震能力評估檢查之建築物，得由當地主管建築機關依轄區實際需求訂定分類、分期、分區執行計畫及期限，並公告之。</a:t>
            </a:r>
            <a:endParaRPr lang="en-US" altLang="zh-TW" sz="2200" b="1" dirty="0"/>
          </a:p>
        </p:txBody>
      </p:sp>
    </p:spTree>
    <p:extLst>
      <p:ext uri="{BB962C8B-B14F-4D97-AF65-F5344CB8AC3E}">
        <p14:creationId xmlns:p14="http://schemas.microsoft.com/office/powerpoint/2010/main" val="2639514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080F0CD-0817-195F-0BA4-CC5947E13809}"/>
              </a:ext>
            </a:extLst>
          </p:cNvPr>
          <p:cNvSpPr>
            <a:spLocks noGrp="1"/>
          </p:cNvSpPr>
          <p:nvPr>
            <p:ph type="title"/>
          </p:nvPr>
        </p:nvSpPr>
        <p:spPr/>
        <p:txBody>
          <a:bodyPr>
            <a:noAutofit/>
          </a:bodyPr>
          <a:lstStyle/>
          <a:p>
            <a:pPr marL="801688" indent="-801688"/>
            <a:r>
              <a:rPr lang="zh-TW" altLang="en-US" sz="3200" dirty="0"/>
              <a:t>五、公安耐震申報規定</a:t>
            </a:r>
          </a:p>
        </p:txBody>
      </p:sp>
      <p:sp>
        <p:nvSpPr>
          <p:cNvPr id="3" name="投影片編號版面配置區 2">
            <a:extLst>
              <a:ext uri="{FF2B5EF4-FFF2-40B4-BE49-F238E27FC236}">
                <a16:creationId xmlns:a16="http://schemas.microsoft.com/office/drawing/2014/main" id="{8935A51B-C9DA-022B-B340-96BC17AA67AE}"/>
              </a:ext>
            </a:extLst>
          </p:cNvPr>
          <p:cNvSpPr>
            <a:spLocks noGrp="1"/>
          </p:cNvSpPr>
          <p:nvPr>
            <p:ph type="sldNum" sz="quarter" idx="12"/>
          </p:nvPr>
        </p:nvSpPr>
        <p:spPr/>
        <p:txBody>
          <a:bodyPr/>
          <a:lstStyle/>
          <a:p>
            <a:fld id="{27AA4619-CE71-4B99-8599-C66AA956043A}" type="slidenum">
              <a:rPr lang="zh-TW" altLang="en-US" smtClean="0"/>
              <a:pPr/>
              <a:t>11</a:t>
            </a:fld>
            <a:endParaRPr lang="zh-TW" altLang="en-US" dirty="0"/>
          </a:p>
        </p:txBody>
      </p:sp>
      <p:sp>
        <p:nvSpPr>
          <p:cNvPr id="4" name="內容版面配置區 3">
            <a:extLst>
              <a:ext uri="{FF2B5EF4-FFF2-40B4-BE49-F238E27FC236}">
                <a16:creationId xmlns:a16="http://schemas.microsoft.com/office/drawing/2014/main" id="{B565F358-A2C8-34DC-B9C8-81271382E8D4}"/>
              </a:ext>
            </a:extLst>
          </p:cNvPr>
          <p:cNvSpPr>
            <a:spLocks noGrp="1"/>
          </p:cNvSpPr>
          <p:nvPr>
            <p:ph idx="1"/>
          </p:nvPr>
        </p:nvSpPr>
        <p:spPr>
          <a:xfrm>
            <a:off x="628649" y="980661"/>
            <a:ext cx="7886700" cy="5373486"/>
          </a:xfrm>
        </p:spPr>
        <p:txBody>
          <a:bodyPr vert="horz" lIns="91440" tIns="45720" rIns="91440" bIns="45720" rtlCol="0">
            <a:normAutofit fontScale="77500" lnSpcReduction="20000"/>
          </a:bodyPr>
          <a:lstStyle/>
          <a:p>
            <a:pPr marL="0" indent="0" algn="just">
              <a:lnSpc>
                <a:spcPts val="2400"/>
              </a:lnSpc>
              <a:buNone/>
            </a:pPr>
            <a:r>
              <a:rPr lang="zh-TW" altLang="en-US" sz="2200" b="1" dirty="0"/>
              <a:t>第八條</a:t>
            </a:r>
            <a:endParaRPr lang="en-US" altLang="zh-TW" sz="2200" b="1" dirty="0"/>
          </a:p>
          <a:p>
            <a:pPr marL="0" indent="0" algn="just">
              <a:lnSpc>
                <a:spcPts val="2400"/>
              </a:lnSpc>
              <a:buNone/>
            </a:pPr>
            <a:r>
              <a:rPr lang="zh-TW" altLang="en-US" sz="2200" b="1" dirty="0"/>
              <a:t>依前條規定應辦理耐震能力評估檢查之建築物，申報人應依建築物耐震能力評估檢查申報期間及施行日期（如附表三），每二年辦理一次耐震能力評估檢查申報。</a:t>
            </a:r>
          </a:p>
          <a:p>
            <a:pPr marL="0" indent="0" algn="just">
              <a:lnSpc>
                <a:spcPts val="2400"/>
              </a:lnSpc>
              <a:buNone/>
            </a:pPr>
            <a:r>
              <a:rPr lang="zh-TW" altLang="en-US" sz="2200" b="1" dirty="0"/>
              <a:t>前項申報期間，申報人得檢具下列文件之一，向當地主管建築機關申請展期：</a:t>
            </a:r>
          </a:p>
          <a:p>
            <a:pPr marL="457200" lvl="1" indent="0" algn="just">
              <a:lnSpc>
                <a:spcPts val="2400"/>
              </a:lnSpc>
              <a:buNone/>
            </a:pPr>
            <a:r>
              <a:rPr lang="zh-TW" altLang="en-US" sz="1800" b="1" dirty="0"/>
              <a:t>一、委託依法登記開業建築師、執業土木工程技師、結構工程技師辦理整體結構補強設計之證明文件，及其簽證之補強設計圖。</a:t>
            </a:r>
          </a:p>
          <a:p>
            <a:pPr marL="457200" lvl="1" indent="0" algn="just">
              <a:lnSpc>
                <a:spcPts val="2400"/>
              </a:lnSpc>
              <a:buNone/>
            </a:pPr>
            <a:r>
              <a:rPr lang="zh-TW" altLang="en-US" sz="1800" b="1" dirty="0">
                <a:solidFill>
                  <a:srgbClr val="FF0000"/>
                </a:solidFill>
              </a:rPr>
              <a:t>二、委託依法登記開業建築師、執業土木工程技師、結構工程技師辦理排除弱層破壞補強設計之證明文件，及其簽證之補強設計圖。</a:t>
            </a:r>
          </a:p>
          <a:p>
            <a:pPr marL="457200" lvl="1" indent="0" algn="just">
              <a:lnSpc>
                <a:spcPts val="2400"/>
              </a:lnSpc>
              <a:buNone/>
            </a:pPr>
            <a:r>
              <a:rPr lang="zh-TW" altLang="en-US" sz="1800" b="1" dirty="0"/>
              <a:t>三、依耐震能力評估檢查結果擬訂或變更都市更新事業計畫或</a:t>
            </a:r>
            <a:r>
              <a:rPr lang="zh-TW" altLang="en-US" sz="1800" b="1" dirty="0">
                <a:solidFill>
                  <a:srgbClr val="FF0000"/>
                </a:solidFill>
              </a:rPr>
              <a:t>危險及老舊建築物重建計畫</a:t>
            </a:r>
            <a:r>
              <a:rPr lang="zh-TW" altLang="en-US" sz="1800" b="1" dirty="0"/>
              <a:t>報核之證明文件。</a:t>
            </a:r>
          </a:p>
          <a:p>
            <a:pPr marL="0" indent="0" algn="just">
              <a:lnSpc>
                <a:spcPts val="2400"/>
              </a:lnSpc>
              <a:buNone/>
            </a:pPr>
            <a:r>
              <a:rPr lang="zh-TW" altLang="en-US" sz="2200" b="1" dirty="0"/>
              <a:t>前項展期次數，除當地主管建築機關認定有實際需要者外，以一次為限；展期期間依下列規定辦理：</a:t>
            </a:r>
          </a:p>
          <a:p>
            <a:pPr marL="457200" lvl="1" indent="0" algn="just">
              <a:lnSpc>
                <a:spcPts val="2400"/>
              </a:lnSpc>
              <a:buNone/>
            </a:pPr>
            <a:r>
              <a:rPr lang="zh-TW" altLang="en-US" sz="1800" b="1" dirty="0"/>
              <a:t>一、檢具前項第一款或第三款規定文件向當地主管建築機關申請展期者，得展期二年。</a:t>
            </a:r>
          </a:p>
          <a:p>
            <a:pPr marL="457200" lvl="1" indent="0" algn="just">
              <a:lnSpc>
                <a:spcPts val="2400"/>
              </a:lnSpc>
              <a:buNone/>
            </a:pPr>
            <a:r>
              <a:rPr lang="zh-TW" altLang="en-US" sz="1800" b="1" dirty="0">
                <a:solidFill>
                  <a:srgbClr val="FF0000"/>
                </a:solidFill>
              </a:rPr>
              <a:t>二、檢具前項第二款規定文件向當地主管建築機關申請展期者，得展期一年。</a:t>
            </a:r>
            <a:endParaRPr lang="en-US" altLang="zh-TW" sz="1800" b="1" dirty="0">
              <a:solidFill>
                <a:srgbClr val="FF0000"/>
              </a:solidFill>
            </a:endParaRPr>
          </a:p>
        </p:txBody>
      </p:sp>
    </p:spTree>
    <p:extLst>
      <p:ext uri="{BB962C8B-B14F-4D97-AF65-F5344CB8AC3E}">
        <p14:creationId xmlns:p14="http://schemas.microsoft.com/office/powerpoint/2010/main" val="1051821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080F0CD-0817-195F-0BA4-CC5947E13809}"/>
              </a:ext>
            </a:extLst>
          </p:cNvPr>
          <p:cNvSpPr>
            <a:spLocks noGrp="1"/>
          </p:cNvSpPr>
          <p:nvPr>
            <p:ph type="title"/>
          </p:nvPr>
        </p:nvSpPr>
        <p:spPr/>
        <p:txBody>
          <a:bodyPr>
            <a:noAutofit/>
          </a:bodyPr>
          <a:lstStyle/>
          <a:p>
            <a:pPr marL="801688" indent="-801688"/>
            <a:r>
              <a:rPr lang="zh-TW" altLang="en-US" sz="3200" dirty="0"/>
              <a:t>五、公安耐震申報規定</a:t>
            </a:r>
          </a:p>
        </p:txBody>
      </p:sp>
      <p:sp>
        <p:nvSpPr>
          <p:cNvPr id="3" name="投影片編號版面配置區 2">
            <a:extLst>
              <a:ext uri="{FF2B5EF4-FFF2-40B4-BE49-F238E27FC236}">
                <a16:creationId xmlns:a16="http://schemas.microsoft.com/office/drawing/2014/main" id="{8935A51B-C9DA-022B-B340-96BC17AA67AE}"/>
              </a:ext>
            </a:extLst>
          </p:cNvPr>
          <p:cNvSpPr>
            <a:spLocks noGrp="1"/>
          </p:cNvSpPr>
          <p:nvPr>
            <p:ph type="sldNum" sz="quarter" idx="12"/>
          </p:nvPr>
        </p:nvSpPr>
        <p:spPr/>
        <p:txBody>
          <a:bodyPr/>
          <a:lstStyle/>
          <a:p>
            <a:fld id="{27AA4619-CE71-4B99-8599-C66AA956043A}" type="slidenum">
              <a:rPr lang="zh-TW" altLang="en-US" smtClean="0"/>
              <a:pPr/>
              <a:t>12</a:t>
            </a:fld>
            <a:endParaRPr lang="zh-TW" altLang="en-US" dirty="0"/>
          </a:p>
        </p:txBody>
      </p:sp>
      <p:sp>
        <p:nvSpPr>
          <p:cNvPr id="4" name="內容版面配置區 3">
            <a:extLst>
              <a:ext uri="{FF2B5EF4-FFF2-40B4-BE49-F238E27FC236}">
                <a16:creationId xmlns:a16="http://schemas.microsoft.com/office/drawing/2014/main" id="{B565F358-A2C8-34DC-B9C8-81271382E8D4}"/>
              </a:ext>
            </a:extLst>
          </p:cNvPr>
          <p:cNvSpPr>
            <a:spLocks noGrp="1"/>
          </p:cNvSpPr>
          <p:nvPr>
            <p:ph idx="1"/>
          </p:nvPr>
        </p:nvSpPr>
        <p:spPr>
          <a:xfrm>
            <a:off x="628649" y="1244047"/>
            <a:ext cx="7886700" cy="5110100"/>
          </a:xfrm>
        </p:spPr>
        <p:txBody>
          <a:bodyPr vert="horz" lIns="91440" tIns="45720" rIns="91440" bIns="45720" rtlCol="0">
            <a:normAutofit fontScale="92500"/>
          </a:bodyPr>
          <a:lstStyle/>
          <a:p>
            <a:pPr marL="0" indent="0" algn="just">
              <a:lnSpc>
                <a:spcPts val="2400"/>
              </a:lnSpc>
              <a:buNone/>
            </a:pPr>
            <a:r>
              <a:rPr lang="zh-TW" altLang="en-US" sz="2200" b="1" dirty="0"/>
              <a:t>第九條</a:t>
            </a:r>
            <a:endParaRPr lang="en-US" altLang="zh-TW" sz="2200" b="1" dirty="0"/>
          </a:p>
          <a:p>
            <a:pPr marL="0" indent="0" algn="just">
              <a:lnSpc>
                <a:spcPts val="2400"/>
              </a:lnSpc>
              <a:buNone/>
            </a:pPr>
            <a:r>
              <a:rPr lang="zh-TW" altLang="en-US" sz="2200" b="1" dirty="0"/>
              <a:t>依第七條規定應辦理耐震能力評估檢查之建築物，申報人檢具下列文件之一，送當地主管建築機關備查者，得免辦理前條耐震能力評估檢查申報：</a:t>
            </a:r>
          </a:p>
          <a:p>
            <a:pPr marL="457200" lvl="1" indent="0" algn="just">
              <a:lnSpc>
                <a:spcPts val="2400"/>
              </a:lnSpc>
              <a:buNone/>
            </a:pPr>
            <a:r>
              <a:rPr lang="zh-TW" altLang="en-US" sz="1800" b="1" dirty="0"/>
              <a:t>一、本辦法中華民國一百零七年二月二十一日修正施行前，已依建築物實施耐震能力評估及補強方案完成耐震能力評估及補強程序之相關證明文件。</a:t>
            </a:r>
          </a:p>
          <a:p>
            <a:pPr marL="457200" lvl="1" indent="0" algn="just">
              <a:lnSpc>
                <a:spcPts val="2400"/>
              </a:lnSpc>
              <a:buNone/>
            </a:pPr>
            <a:r>
              <a:rPr lang="zh-TW" altLang="en-US" sz="1800" b="1" dirty="0"/>
              <a:t>二、依法登記開業建築師、執業土木工程技師、結構工程技師出具之</a:t>
            </a:r>
            <a:r>
              <a:rPr lang="zh-TW" altLang="en-US" sz="1800" b="1" dirty="0">
                <a:solidFill>
                  <a:srgbClr val="FF0000"/>
                </a:solidFill>
              </a:rPr>
              <a:t>整體結構</a:t>
            </a:r>
            <a:r>
              <a:rPr lang="zh-TW" altLang="en-US" sz="1800" b="1" dirty="0"/>
              <a:t>補強成果報告書。</a:t>
            </a:r>
          </a:p>
          <a:p>
            <a:pPr marL="457200" lvl="1" indent="0" algn="just">
              <a:lnSpc>
                <a:spcPts val="2400"/>
              </a:lnSpc>
              <a:buNone/>
            </a:pPr>
            <a:r>
              <a:rPr lang="zh-TW" altLang="en-US" sz="1800" b="1" dirty="0"/>
              <a:t>三、已拆除建築物之證明文件。</a:t>
            </a:r>
          </a:p>
          <a:p>
            <a:pPr marL="0" indent="0" algn="just">
              <a:lnSpc>
                <a:spcPts val="2400"/>
              </a:lnSpc>
              <a:buNone/>
            </a:pPr>
            <a:r>
              <a:rPr lang="zh-TW" altLang="en-US" sz="2200" b="1" dirty="0">
                <a:solidFill>
                  <a:srgbClr val="FF0000"/>
                </a:solidFill>
              </a:rPr>
              <a:t>原有合法建築物公共安全改善辦法第二十五條之一第二項第一款之建築物，申報人檢具依法登記開業建築師、執業土木工程技師、結構工程技師出具之排除弱層破壞補強成果報告書，送當地主管建築機關備查者，得免辦理前條耐震能力評估檢查申報。但當地主管建築機關認有必要時，應再依第七條第一項第三款規定將該建築物列入應辦理耐震能力評估檢查之對象。</a:t>
            </a:r>
            <a:endParaRPr lang="en-US" altLang="zh-TW" sz="2200" b="1" dirty="0">
              <a:solidFill>
                <a:srgbClr val="FF0000"/>
              </a:solidFill>
            </a:endParaRPr>
          </a:p>
        </p:txBody>
      </p:sp>
    </p:spTree>
    <p:extLst>
      <p:ext uri="{BB962C8B-B14F-4D97-AF65-F5344CB8AC3E}">
        <p14:creationId xmlns:p14="http://schemas.microsoft.com/office/powerpoint/2010/main" val="3696340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080F0CD-0817-195F-0BA4-CC5947E13809}"/>
              </a:ext>
            </a:extLst>
          </p:cNvPr>
          <p:cNvSpPr>
            <a:spLocks noGrp="1"/>
          </p:cNvSpPr>
          <p:nvPr>
            <p:ph type="title"/>
          </p:nvPr>
        </p:nvSpPr>
        <p:spPr/>
        <p:txBody>
          <a:bodyPr>
            <a:noAutofit/>
          </a:bodyPr>
          <a:lstStyle/>
          <a:p>
            <a:pPr marL="801688" indent="-801688"/>
            <a:r>
              <a:rPr lang="zh-TW" altLang="en-US" sz="3200" dirty="0"/>
              <a:t>五、公安耐震申報規模</a:t>
            </a:r>
          </a:p>
        </p:txBody>
      </p:sp>
      <p:sp>
        <p:nvSpPr>
          <p:cNvPr id="3" name="投影片編號版面配置區 2">
            <a:extLst>
              <a:ext uri="{FF2B5EF4-FFF2-40B4-BE49-F238E27FC236}">
                <a16:creationId xmlns:a16="http://schemas.microsoft.com/office/drawing/2014/main" id="{8935A51B-C9DA-022B-B340-96BC17AA67AE}"/>
              </a:ext>
            </a:extLst>
          </p:cNvPr>
          <p:cNvSpPr>
            <a:spLocks noGrp="1"/>
          </p:cNvSpPr>
          <p:nvPr>
            <p:ph type="sldNum" sz="quarter" idx="12"/>
          </p:nvPr>
        </p:nvSpPr>
        <p:spPr/>
        <p:txBody>
          <a:bodyPr/>
          <a:lstStyle/>
          <a:p>
            <a:fld id="{27AA4619-CE71-4B99-8599-C66AA956043A}" type="slidenum">
              <a:rPr lang="zh-TW" altLang="en-US" smtClean="0"/>
              <a:pPr/>
              <a:t>13</a:t>
            </a:fld>
            <a:endParaRPr lang="zh-TW" altLang="en-US" dirty="0"/>
          </a:p>
        </p:txBody>
      </p:sp>
      <p:pic>
        <p:nvPicPr>
          <p:cNvPr id="8" name="圖片 7" descr="一張含有 文字, 螢幕擷取畫面, 膝上型電腦 的圖片&#10;&#10;自動產生的描述">
            <a:extLst>
              <a:ext uri="{FF2B5EF4-FFF2-40B4-BE49-F238E27FC236}">
                <a16:creationId xmlns:a16="http://schemas.microsoft.com/office/drawing/2014/main" id="{F13DBDBD-4291-195F-3B20-F9979CF395DF}"/>
              </a:ext>
            </a:extLst>
          </p:cNvPr>
          <p:cNvPicPr>
            <a:picLocks noChangeAspect="1"/>
          </p:cNvPicPr>
          <p:nvPr/>
        </p:nvPicPr>
        <p:blipFill rotWithShape="1">
          <a:blip r:embed="rId2">
            <a:extLst>
              <a:ext uri="{28A0092B-C50C-407E-A947-70E740481C1C}">
                <a14:useLocalDpi xmlns:a14="http://schemas.microsoft.com/office/drawing/2010/main" val="0"/>
              </a:ext>
            </a:extLst>
          </a:blip>
          <a:srcRect l="44348" t="17651" r="29565" b="8218"/>
          <a:stretch/>
        </p:blipFill>
        <p:spPr>
          <a:xfrm>
            <a:off x="628648" y="954155"/>
            <a:ext cx="3784325" cy="5865701"/>
          </a:xfrm>
          <a:prstGeom prst="rect">
            <a:avLst/>
          </a:prstGeom>
        </p:spPr>
      </p:pic>
      <p:pic>
        <p:nvPicPr>
          <p:cNvPr id="10" name="圖片 9" descr="一張含有 文字 的圖片&#10;&#10;自動產生的描述">
            <a:extLst>
              <a:ext uri="{FF2B5EF4-FFF2-40B4-BE49-F238E27FC236}">
                <a16:creationId xmlns:a16="http://schemas.microsoft.com/office/drawing/2014/main" id="{FCDAF8D4-6FD2-A6C3-6E8F-092BEEE49DDE}"/>
              </a:ext>
            </a:extLst>
          </p:cNvPr>
          <p:cNvPicPr>
            <a:picLocks noChangeAspect="1"/>
          </p:cNvPicPr>
          <p:nvPr/>
        </p:nvPicPr>
        <p:blipFill rotWithShape="1">
          <a:blip r:embed="rId3">
            <a:extLst>
              <a:ext uri="{28A0092B-C50C-407E-A947-70E740481C1C}">
                <a14:useLocalDpi xmlns:a14="http://schemas.microsoft.com/office/drawing/2010/main" val="0"/>
              </a:ext>
            </a:extLst>
          </a:blip>
          <a:srcRect l="42609" t="18393" r="28841" b="4981"/>
          <a:stretch/>
        </p:blipFill>
        <p:spPr>
          <a:xfrm>
            <a:off x="4630855" y="1133321"/>
            <a:ext cx="3884494" cy="5686535"/>
          </a:xfrm>
          <a:prstGeom prst="rect">
            <a:avLst/>
          </a:prstGeom>
        </p:spPr>
      </p:pic>
    </p:spTree>
    <p:extLst>
      <p:ext uri="{BB962C8B-B14F-4D97-AF65-F5344CB8AC3E}">
        <p14:creationId xmlns:p14="http://schemas.microsoft.com/office/powerpoint/2010/main" val="754661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080F0CD-0817-195F-0BA4-CC5947E13809}"/>
              </a:ext>
            </a:extLst>
          </p:cNvPr>
          <p:cNvSpPr>
            <a:spLocks noGrp="1"/>
          </p:cNvSpPr>
          <p:nvPr>
            <p:ph type="title"/>
          </p:nvPr>
        </p:nvSpPr>
        <p:spPr/>
        <p:txBody>
          <a:bodyPr>
            <a:noAutofit/>
          </a:bodyPr>
          <a:lstStyle/>
          <a:p>
            <a:pPr marL="801688" indent="-801688"/>
            <a:r>
              <a:rPr lang="zh-TW" altLang="en-US" sz="3200" dirty="0"/>
              <a:t>一、免公安申報條件</a:t>
            </a:r>
          </a:p>
        </p:txBody>
      </p:sp>
      <p:sp>
        <p:nvSpPr>
          <p:cNvPr id="3" name="投影片編號版面配置區 2">
            <a:extLst>
              <a:ext uri="{FF2B5EF4-FFF2-40B4-BE49-F238E27FC236}">
                <a16:creationId xmlns:a16="http://schemas.microsoft.com/office/drawing/2014/main" id="{8935A51B-C9DA-022B-B340-96BC17AA67AE}"/>
              </a:ext>
            </a:extLst>
          </p:cNvPr>
          <p:cNvSpPr>
            <a:spLocks noGrp="1"/>
          </p:cNvSpPr>
          <p:nvPr>
            <p:ph type="sldNum" sz="quarter" idx="12"/>
          </p:nvPr>
        </p:nvSpPr>
        <p:spPr/>
        <p:txBody>
          <a:bodyPr/>
          <a:lstStyle/>
          <a:p>
            <a:fld id="{27AA4619-CE71-4B99-8599-C66AA956043A}" type="slidenum">
              <a:rPr lang="zh-TW" altLang="en-US" smtClean="0"/>
              <a:pPr/>
              <a:t>2</a:t>
            </a:fld>
            <a:endParaRPr lang="zh-TW" altLang="en-US" dirty="0"/>
          </a:p>
        </p:txBody>
      </p:sp>
      <p:sp>
        <p:nvSpPr>
          <p:cNvPr id="4" name="內容版面配置區 3">
            <a:extLst>
              <a:ext uri="{FF2B5EF4-FFF2-40B4-BE49-F238E27FC236}">
                <a16:creationId xmlns:a16="http://schemas.microsoft.com/office/drawing/2014/main" id="{B565F358-A2C8-34DC-B9C8-81271382E8D4}"/>
              </a:ext>
            </a:extLst>
          </p:cNvPr>
          <p:cNvSpPr>
            <a:spLocks noGrp="1"/>
          </p:cNvSpPr>
          <p:nvPr>
            <p:ph idx="1"/>
          </p:nvPr>
        </p:nvSpPr>
        <p:spPr>
          <a:xfrm>
            <a:off x="628649" y="1244047"/>
            <a:ext cx="7886700" cy="5110100"/>
          </a:xfrm>
        </p:spPr>
        <p:txBody>
          <a:bodyPr vert="horz" lIns="91440" tIns="45720" rIns="91440" bIns="45720" rtlCol="0">
            <a:normAutofit/>
          </a:bodyPr>
          <a:lstStyle/>
          <a:p>
            <a:pPr marL="0" indent="0" algn="just">
              <a:lnSpc>
                <a:spcPts val="2400"/>
              </a:lnSpc>
              <a:buNone/>
            </a:pPr>
            <a:r>
              <a:rPr lang="en-US" altLang="zh-TW" sz="2200" b="1" dirty="0"/>
              <a:t>(</a:t>
            </a:r>
            <a:r>
              <a:rPr lang="zh-TW" altLang="en-US" sz="2200" b="1" dirty="0"/>
              <a:t>一</a:t>
            </a:r>
            <a:r>
              <a:rPr lang="en-US" altLang="zh-TW" sz="2200" b="1" dirty="0"/>
              <a:t>)</a:t>
            </a:r>
            <a:r>
              <a:rPr lang="zh-TW" altLang="en-US" sz="2200" b="1" dirty="0"/>
              <a:t>整幢違章建築</a:t>
            </a:r>
            <a:r>
              <a:rPr lang="zh-TW" altLang="zh-TW" sz="2200" b="1" dirty="0"/>
              <a:t>：</a:t>
            </a:r>
            <a:endParaRPr lang="en-US" altLang="zh-TW" sz="2200" b="1" dirty="0"/>
          </a:p>
          <a:p>
            <a:pPr marL="269875" indent="0" algn="just">
              <a:lnSpc>
                <a:spcPts val="2400"/>
              </a:lnSpc>
              <a:buNone/>
            </a:pPr>
            <a:r>
              <a:rPr lang="zh-TW" altLang="en-US" sz="2200" b="1" dirty="0">
                <a:solidFill>
                  <a:srgbClr val="C00000"/>
                </a:solidFill>
              </a:rPr>
              <a:t>依據內政部</a:t>
            </a:r>
            <a:r>
              <a:rPr lang="en-US" altLang="zh-TW" sz="2200" b="1" dirty="0">
                <a:solidFill>
                  <a:srgbClr val="C00000"/>
                </a:solidFill>
              </a:rPr>
              <a:t>90.11.20.</a:t>
            </a:r>
            <a:r>
              <a:rPr lang="zh-TW" altLang="en-US" sz="2200" b="1" dirty="0">
                <a:solidFill>
                  <a:srgbClr val="C00000"/>
                </a:solidFill>
              </a:rPr>
              <a:t>台內營字第</a:t>
            </a:r>
            <a:r>
              <a:rPr lang="en-US" altLang="zh-TW" sz="2200" b="1" dirty="0">
                <a:solidFill>
                  <a:srgbClr val="C00000"/>
                </a:solidFill>
              </a:rPr>
              <a:t>9067311</a:t>
            </a:r>
            <a:r>
              <a:rPr lang="zh-TW" altLang="en-US" sz="2200" b="1" dirty="0">
                <a:solidFill>
                  <a:srgbClr val="C00000"/>
                </a:solidFill>
              </a:rPr>
              <a:t>號函釋，整棟建築物均屬違建者，則不予受理其申報建築物公共安全檢查。</a:t>
            </a:r>
          </a:p>
          <a:p>
            <a:pPr marL="0" indent="0" algn="just">
              <a:lnSpc>
                <a:spcPts val="2400"/>
              </a:lnSpc>
              <a:buNone/>
            </a:pPr>
            <a:r>
              <a:rPr lang="en-US" altLang="zh-TW" sz="2200" b="1" dirty="0"/>
              <a:t>(</a:t>
            </a:r>
            <a:r>
              <a:rPr lang="zh-TW" altLang="en-US" sz="2200" b="1" dirty="0"/>
              <a:t>二</a:t>
            </a:r>
            <a:r>
              <a:rPr lang="en-US" altLang="zh-TW" sz="2200" b="1" dirty="0"/>
              <a:t>)</a:t>
            </a:r>
            <a:r>
              <a:rPr lang="zh-TW" altLang="en-US" sz="2200" b="1" dirty="0"/>
              <a:t>未達公安申報規模</a:t>
            </a:r>
            <a:r>
              <a:rPr lang="zh-TW" altLang="zh-TW" sz="2200" b="1" dirty="0"/>
              <a:t>：</a:t>
            </a:r>
            <a:endParaRPr lang="en-US" altLang="zh-TW" sz="2200" b="1" dirty="0"/>
          </a:p>
        </p:txBody>
      </p:sp>
      <p:pic>
        <p:nvPicPr>
          <p:cNvPr id="5" name="圖片 4" descr="一張含有 文字, 填字遊戲, 收據 的圖片&#10;&#10;自動產生的描述">
            <a:extLst>
              <a:ext uri="{FF2B5EF4-FFF2-40B4-BE49-F238E27FC236}">
                <a16:creationId xmlns:a16="http://schemas.microsoft.com/office/drawing/2014/main" id="{E42A0747-CBF0-9B2A-A7F2-B9F2DB52EFB8}"/>
              </a:ext>
            </a:extLst>
          </p:cNvPr>
          <p:cNvPicPr>
            <a:picLocks noChangeAspect="1"/>
          </p:cNvPicPr>
          <p:nvPr/>
        </p:nvPicPr>
        <p:blipFill rotWithShape="1">
          <a:blip r:embed="rId2"/>
          <a:srcRect t="293"/>
          <a:stretch/>
        </p:blipFill>
        <p:spPr>
          <a:xfrm>
            <a:off x="1212646" y="2847703"/>
            <a:ext cx="2792762" cy="4010297"/>
          </a:xfrm>
          <a:prstGeom prst="rect">
            <a:avLst/>
          </a:prstGeom>
        </p:spPr>
      </p:pic>
      <p:pic>
        <p:nvPicPr>
          <p:cNvPr id="6" name="圖片 5">
            <a:extLst>
              <a:ext uri="{FF2B5EF4-FFF2-40B4-BE49-F238E27FC236}">
                <a16:creationId xmlns:a16="http://schemas.microsoft.com/office/drawing/2014/main" id="{6C2B43A6-B21E-C3BA-BFE3-451A1B75F6D8}"/>
              </a:ext>
            </a:extLst>
          </p:cNvPr>
          <p:cNvPicPr>
            <a:picLocks noChangeAspect="1"/>
          </p:cNvPicPr>
          <p:nvPr/>
        </p:nvPicPr>
        <p:blipFill>
          <a:blip r:embed="rId3"/>
          <a:stretch>
            <a:fillRect/>
          </a:stretch>
        </p:blipFill>
        <p:spPr>
          <a:xfrm>
            <a:off x="4301271" y="2847703"/>
            <a:ext cx="2645219" cy="4010297"/>
          </a:xfrm>
          <a:prstGeom prst="rect">
            <a:avLst/>
          </a:prstGeom>
        </p:spPr>
      </p:pic>
    </p:spTree>
    <p:extLst>
      <p:ext uri="{BB962C8B-B14F-4D97-AF65-F5344CB8AC3E}">
        <p14:creationId xmlns:p14="http://schemas.microsoft.com/office/powerpoint/2010/main" val="1585639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49411FD-4AFB-7744-30E9-B94617EDC943}"/>
              </a:ext>
            </a:extLst>
          </p:cNvPr>
          <p:cNvSpPr>
            <a:spLocks noGrp="1"/>
          </p:cNvSpPr>
          <p:nvPr>
            <p:ph type="title"/>
          </p:nvPr>
        </p:nvSpPr>
        <p:spPr/>
        <p:txBody>
          <a:bodyPr>
            <a:noAutofit/>
          </a:bodyPr>
          <a:lstStyle/>
          <a:p>
            <a:pPr marL="801688" indent="-801688"/>
            <a:r>
              <a:rPr lang="zh-TW" altLang="en-US" sz="3200" dirty="0"/>
              <a:t>二、</a:t>
            </a:r>
            <a:r>
              <a:rPr lang="en-US" altLang="zh-TW" sz="3200" dirty="0"/>
              <a:t>H-2</a:t>
            </a:r>
            <a:r>
              <a:rPr lang="zh-TW" altLang="en-US" sz="3200" dirty="0"/>
              <a:t>類</a:t>
            </a:r>
            <a:r>
              <a:rPr lang="en-US" altLang="zh-TW" sz="3200" dirty="0"/>
              <a:t>8~15F</a:t>
            </a:r>
            <a:r>
              <a:rPr lang="zh-TW" altLang="en-US" sz="3200" dirty="0"/>
              <a:t>集合住宅公安申報</a:t>
            </a:r>
          </a:p>
        </p:txBody>
      </p:sp>
      <p:sp>
        <p:nvSpPr>
          <p:cNvPr id="3" name="投影片編號版面配置區 2">
            <a:extLst>
              <a:ext uri="{FF2B5EF4-FFF2-40B4-BE49-F238E27FC236}">
                <a16:creationId xmlns:a16="http://schemas.microsoft.com/office/drawing/2014/main" id="{1308989C-6A5F-AAC6-2A47-C041FDD4F3CF}"/>
              </a:ext>
            </a:extLst>
          </p:cNvPr>
          <p:cNvSpPr>
            <a:spLocks noGrp="1"/>
          </p:cNvSpPr>
          <p:nvPr>
            <p:ph type="sldNum" sz="quarter" idx="12"/>
          </p:nvPr>
        </p:nvSpPr>
        <p:spPr/>
        <p:txBody>
          <a:bodyPr/>
          <a:lstStyle/>
          <a:p>
            <a:fld id="{27AA4619-CE71-4B99-8599-C66AA956043A}" type="slidenum">
              <a:rPr lang="zh-TW" altLang="en-US" smtClean="0"/>
              <a:pPr/>
              <a:t>3</a:t>
            </a:fld>
            <a:endParaRPr lang="zh-TW" altLang="en-US" dirty="0"/>
          </a:p>
        </p:txBody>
      </p:sp>
      <p:sp>
        <p:nvSpPr>
          <p:cNvPr id="4" name="內容版面配置區 3">
            <a:extLst>
              <a:ext uri="{FF2B5EF4-FFF2-40B4-BE49-F238E27FC236}">
                <a16:creationId xmlns:a16="http://schemas.microsoft.com/office/drawing/2014/main" id="{2EE6956F-CB00-6874-CB1D-244CECC3FAB3}"/>
              </a:ext>
            </a:extLst>
          </p:cNvPr>
          <p:cNvSpPr>
            <a:spLocks noGrp="1"/>
          </p:cNvSpPr>
          <p:nvPr>
            <p:ph idx="1"/>
          </p:nvPr>
        </p:nvSpPr>
        <p:spPr>
          <a:xfrm>
            <a:off x="628649" y="1228300"/>
            <a:ext cx="7886700" cy="4873625"/>
          </a:xfrm>
        </p:spPr>
        <p:txBody>
          <a:bodyPr vert="horz" lIns="91440" tIns="45720" rIns="91440" bIns="45720" rtlCol="0">
            <a:normAutofit fontScale="92500"/>
          </a:bodyPr>
          <a:lstStyle/>
          <a:p>
            <a:pPr algn="just">
              <a:lnSpc>
                <a:spcPts val="3200"/>
              </a:lnSpc>
              <a:spcBef>
                <a:spcPts val="600"/>
              </a:spcBef>
              <a:spcAft>
                <a:spcPts val="600"/>
              </a:spcAft>
            </a:pPr>
            <a:r>
              <a:rPr lang="en-US" altLang="zh-TW" b="1" dirty="0"/>
              <a:t>111</a:t>
            </a:r>
            <a:r>
              <a:rPr lang="zh-TW" altLang="en-US" b="1" dirty="0"/>
              <a:t>年</a:t>
            </a:r>
            <a:r>
              <a:rPr lang="en-US" altLang="zh-TW" b="1" dirty="0"/>
              <a:t>3</a:t>
            </a:r>
            <a:r>
              <a:rPr lang="zh-TW" altLang="en-US" b="1" dirty="0"/>
              <a:t>月</a:t>
            </a:r>
            <a:r>
              <a:rPr lang="en-US" altLang="zh-TW" b="1" dirty="0"/>
              <a:t>31</a:t>
            </a:r>
            <a:r>
              <a:rPr lang="zh-TW" altLang="en-US" b="1" dirty="0"/>
              <a:t>日府工使二字第</a:t>
            </a:r>
            <a:r>
              <a:rPr lang="en-US" altLang="zh-TW" b="1" dirty="0"/>
              <a:t>1110265674</a:t>
            </a:r>
            <a:r>
              <a:rPr lang="zh-TW" altLang="en-US" b="1" dirty="0"/>
              <a:t>號公告：</a:t>
            </a:r>
            <a:endParaRPr lang="en-US" altLang="zh-TW" b="1" dirty="0"/>
          </a:p>
          <a:p>
            <a:pPr marL="182563" indent="0" algn="just">
              <a:lnSpc>
                <a:spcPts val="3200"/>
              </a:lnSpc>
              <a:spcBef>
                <a:spcPts val="600"/>
              </a:spcBef>
              <a:spcAft>
                <a:spcPts val="600"/>
              </a:spcAft>
              <a:buNone/>
            </a:pPr>
            <a:r>
              <a:rPr lang="zh-TW" altLang="en-US" b="1" dirty="0"/>
              <a:t>為加強高層集合住宅建築物使用安全，本市轄內</a:t>
            </a:r>
            <a:r>
              <a:rPr lang="en-US" altLang="zh-TW" b="1" dirty="0"/>
              <a:t>8</a:t>
            </a:r>
            <a:r>
              <a:rPr lang="zh-TW" altLang="en-US" b="1" dirty="0"/>
              <a:t>層樓以上未達</a:t>
            </a:r>
            <a:r>
              <a:rPr lang="en-US" altLang="zh-TW" b="1" dirty="0"/>
              <a:t>16</a:t>
            </a:r>
            <a:r>
              <a:rPr lang="zh-TW" altLang="en-US" b="1" dirty="0"/>
              <a:t>層之</a:t>
            </a:r>
            <a:r>
              <a:rPr lang="en-US" altLang="zh-TW" b="1" dirty="0"/>
              <a:t>H-2</a:t>
            </a:r>
            <a:r>
              <a:rPr lang="zh-TW" altLang="en-US" b="1" dirty="0"/>
              <a:t>類組建築物，</a:t>
            </a:r>
            <a:r>
              <a:rPr lang="zh-TW" altLang="en-US" b="1" dirty="0">
                <a:solidFill>
                  <a:srgbClr val="C00000"/>
                </a:solidFill>
              </a:rPr>
              <a:t>每</a:t>
            </a:r>
            <a:r>
              <a:rPr lang="en-US" altLang="zh-TW" b="1" dirty="0">
                <a:solidFill>
                  <a:srgbClr val="C00000"/>
                </a:solidFill>
              </a:rPr>
              <a:t>3</a:t>
            </a:r>
            <a:r>
              <a:rPr lang="zh-TW" altLang="en-US" b="1" dirty="0">
                <a:solidFill>
                  <a:srgbClr val="C00000"/>
                </a:solidFill>
              </a:rPr>
              <a:t>年</a:t>
            </a:r>
            <a:r>
              <a:rPr lang="zh-TW" altLang="en-US" b="1" dirty="0"/>
              <a:t>應辦理</a:t>
            </a:r>
            <a:r>
              <a:rPr lang="en-US" altLang="zh-TW" b="1" dirty="0"/>
              <a:t>1</a:t>
            </a:r>
            <a:r>
              <a:rPr lang="zh-TW" altLang="en-US" b="1" dirty="0"/>
              <a:t>次建築物公共安全檢查簽證及申報</a:t>
            </a:r>
            <a:r>
              <a:rPr lang="en-US" altLang="zh-TW" b="1" dirty="0"/>
              <a:t>(</a:t>
            </a:r>
            <a:r>
              <a:rPr lang="zh-TW" altLang="en-US" b="1" dirty="0"/>
              <a:t>防火避難設施及設備安全標準檢查</a:t>
            </a:r>
            <a:r>
              <a:rPr lang="en-US" altLang="zh-TW" b="1" dirty="0"/>
              <a:t>)</a:t>
            </a:r>
            <a:r>
              <a:rPr lang="zh-TW" altLang="en-US" b="1" dirty="0"/>
              <a:t>，實施期程如下：</a:t>
            </a:r>
            <a:endParaRPr lang="en-US" altLang="zh-TW" b="1" dirty="0"/>
          </a:p>
          <a:p>
            <a:pPr marL="630238" indent="-447675" algn="just">
              <a:lnSpc>
                <a:spcPts val="3200"/>
              </a:lnSpc>
              <a:spcBef>
                <a:spcPts val="600"/>
              </a:spcBef>
              <a:spcAft>
                <a:spcPts val="600"/>
              </a:spcAft>
              <a:buNone/>
            </a:pPr>
            <a:r>
              <a:rPr lang="zh-TW" altLang="en-US" b="1" dirty="0"/>
              <a:t> </a:t>
            </a:r>
            <a:r>
              <a:rPr lang="en-US" altLang="zh-TW" b="1" dirty="0"/>
              <a:t>(</a:t>
            </a:r>
            <a:r>
              <a:rPr lang="zh-TW" altLang="en-US" b="1" dirty="0"/>
              <a:t>一</a:t>
            </a:r>
            <a:r>
              <a:rPr lang="en-US" altLang="zh-TW" b="1" dirty="0"/>
              <a:t>)</a:t>
            </a:r>
            <a:r>
              <a:rPr lang="zh-TW" altLang="en-US" b="1" dirty="0">
                <a:solidFill>
                  <a:srgbClr val="C00000"/>
                </a:solidFill>
              </a:rPr>
              <a:t>屋齡未達</a:t>
            </a:r>
            <a:r>
              <a:rPr lang="en-US" altLang="zh-TW" b="1" dirty="0">
                <a:solidFill>
                  <a:srgbClr val="C00000"/>
                </a:solidFill>
              </a:rPr>
              <a:t>20</a:t>
            </a:r>
            <a:r>
              <a:rPr lang="zh-TW" altLang="en-US" b="1" dirty="0">
                <a:solidFill>
                  <a:srgbClr val="C00000"/>
                </a:solidFill>
              </a:rPr>
              <a:t>年</a:t>
            </a:r>
            <a:r>
              <a:rPr lang="en-US" altLang="zh-TW" b="1" dirty="0"/>
              <a:t>(93</a:t>
            </a:r>
            <a:r>
              <a:rPr lang="zh-TW" altLang="en-US" b="1" dirty="0"/>
              <a:t>年</a:t>
            </a:r>
            <a:r>
              <a:rPr lang="en-US" altLang="zh-TW" b="1" dirty="0"/>
              <a:t>1</a:t>
            </a:r>
            <a:r>
              <a:rPr lang="zh-TW" altLang="en-US" b="1" dirty="0"/>
              <a:t>月</a:t>
            </a:r>
            <a:r>
              <a:rPr lang="en-US" altLang="zh-TW" b="1" dirty="0"/>
              <a:t>1</a:t>
            </a:r>
            <a:r>
              <a:rPr lang="zh-TW" altLang="en-US" b="1" dirty="0"/>
              <a:t>日以後領得使用執照</a:t>
            </a:r>
            <a:r>
              <a:rPr lang="en-US" altLang="zh-TW" b="1" dirty="0"/>
              <a:t>)</a:t>
            </a:r>
            <a:r>
              <a:rPr lang="zh-TW" altLang="en-US" b="1" dirty="0"/>
              <a:t>之建築物，自</a:t>
            </a:r>
            <a:r>
              <a:rPr lang="en-US" altLang="zh-TW" b="1" dirty="0">
                <a:solidFill>
                  <a:srgbClr val="C00000"/>
                </a:solidFill>
              </a:rPr>
              <a:t>112</a:t>
            </a:r>
            <a:r>
              <a:rPr lang="zh-TW" altLang="en-US" b="1" dirty="0"/>
              <a:t>年起實施，於申報年度第一季完成檢查及申報。</a:t>
            </a:r>
            <a:endParaRPr lang="en-US" altLang="zh-TW" b="1" dirty="0"/>
          </a:p>
          <a:p>
            <a:pPr marL="630238" indent="-447675" algn="just">
              <a:lnSpc>
                <a:spcPts val="3200"/>
              </a:lnSpc>
              <a:spcBef>
                <a:spcPts val="600"/>
              </a:spcBef>
              <a:spcAft>
                <a:spcPts val="600"/>
              </a:spcAft>
              <a:buNone/>
            </a:pPr>
            <a:r>
              <a:rPr lang="zh-TW" altLang="en-US" b="1" dirty="0"/>
              <a:t> </a:t>
            </a:r>
            <a:r>
              <a:rPr lang="en-US" altLang="zh-TW" b="1" dirty="0"/>
              <a:t>(</a:t>
            </a:r>
            <a:r>
              <a:rPr lang="zh-TW" altLang="en-US" b="1" dirty="0"/>
              <a:t>二</a:t>
            </a:r>
            <a:r>
              <a:rPr lang="en-US" altLang="zh-TW" b="1" dirty="0"/>
              <a:t>)</a:t>
            </a:r>
            <a:r>
              <a:rPr lang="zh-TW" altLang="en-US" b="1" dirty="0">
                <a:solidFill>
                  <a:srgbClr val="C00000"/>
                </a:solidFill>
              </a:rPr>
              <a:t>屋齡</a:t>
            </a:r>
            <a:r>
              <a:rPr lang="en-US" altLang="zh-TW" b="1" dirty="0">
                <a:solidFill>
                  <a:srgbClr val="C00000"/>
                </a:solidFill>
              </a:rPr>
              <a:t>20</a:t>
            </a:r>
            <a:r>
              <a:rPr lang="zh-TW" altLang="en-US" b="1" dirty="0">
                <a:solidFill>
                  <a:srgbClr val="C00000"/>
                </a:solidFill>
              </a:rPr>
              <a:t>年以上</a:t>
            </a:r>
            <a:r>
              <a:rPr lang="en-US" altLang="zh-TW" b="1" dirty="0"/>
              <a:t>(92</a:t>
            </a:r>
            <a:r>
              <a:rPr lang="zh-TW" altLang="en-US" b="1" dirty="0"/>
              <a:t>年</a:t>
            </a:r>
            <a:r>
              <a:rPr lang="en-US" altLang="zh-TW" b="1" dirty="0"/>
              <a:t>12</a:t>
            </a:r>
            <a:r>
              <a:rPr lang="zh-TW" altLang="en-US" b="1" dirty="0"/>
              <a:t>月</a:t>
            </a:r>
            <a:r>
              <a:rPr lang="en-US" altLang="zh-TW" b="1" dirty="0"/>
              <a:t>31</a:t>
            </a:r>
            <a:r>
              <a:rPr lang="zh-TW" altLang="en-US" b="1" dirty="0"/>
              <a:t>日以前領得使用執照</a:t>
            </a:r>
            <a:r>
              <a:rPr lang="en-US" altLang="zh-TW" b="1" dirty="0"/>
              <a:t>)</a:t>
            </a:r>
            <a:r>
              <a:rPr lang="zh-TW" altLang="en-US" b="1" dirty="0"/>
              <a:t>之建築物，自</a:t>
            </a:r>
            <a:r>
              <a:rPr lang="en-US" altLang="zh-TW" b="1" dirty="0">
                <a:solidFill>
                  <a:srgbClr val="C00000"/>
                </a:solidFill>
              </a:rPr>
              <a:t>113</a:t>
            </a:r>
            <a:r>
              <a:rPr lang="zh-TW" altLang="en-US" b="1" dirty="0"/>
              <a:t>年起實施，於申報年度第一季完成檢查及申報。</a:t>
            </a:r>
            <a:endParaRPr lang="en-US" altLang="zh-TW" b="1" dirty="0"/>
          </a:p>
        </p:txBody>
      </p:sp>
    </p:spTree>
    <p:extLst>
      <p:ext uri="{BB962C8B-B14F-4D97-AF65-F5344CB8AC3E}">
        <p14:creationId xmlns:p14="http://schemas.microsoft.com/office/powerpoint/2010/main" val="3196484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49411FD-4AFB-7744-30E9-B94617EDC943}"/>
              </a:ext>
            </a:extLst>
          </p:cNvPr>
          <p:cNvSpPr>
            <a:spLocks noGrp="1"/>
          </p:cNvSpPr>
          <p:nvPr>
            <p:ph type="title"/>
          </p:nvPr>
        </p:nvSpPr>
        <p:spPr/>
        <p:txBody>
          <a:bodyPr>
            <a:noAutofit/>
          </a:bodyPr>
          <a:lstStyle/>
          <a:p>
            <a:pPr marL="801688" indent="-801688"/>
            <a:r>
              <a:rPr lang="zh-TW" altLang="en-US" sz="3200" dirty="0"/>
              <a:t>二、預告</a:t>
            </a:r>
            <a:r>
              <a:rPr lang="en-US" altLang="zh-TW" sz="3200" dirty="0"/>
              <a:t>H-2</a:t>
            </a:r>
            <a:r>
              <a:rPr lang="zh-TW" altLang="en-US" sz="3200" dirty="0"/>
              <a:t>類</a:t>
            </a:r>
            <a:r>
              <a:rPr lang="en-US" altLang="zh-TW" sz="3200" dirty="0"/>
              <a:t>6~7F</a:t>
            </a:r>
            <a:r>
              <a:rPr lang="zh-TW" altLang="en-US" sz="3200" dirty="0"/>
              <a:t>集合住宅公安申報</a:t>
            </a:r>
          </a:p>
        </p:txBody>
      </p:sp>
      <p:sp>
        <p:nvSpPr>
          <p:cNvPr id="3" name="投影片編號版面配置區 2">
            <a:extLst>
              <a:ext uri="{FF2B5EF4-FFF2-40B4-BE49-F238E27FC236}">
                <a16:creationId xmlns:a16="http://schemas.microsoft.com/office/drawing/2014/main" id="{1308989C-6A5F-AAC6-2A47-C041FDD4F3CF}"/>
              </a:ext>
            </a:extLst>
          </p:cNvPr>
          <p:cNvSpPr>
            <a:spLocks noGrp="1"/>
          </p:cNvSpPr>
          <p:nvPr>
            <p:ph type="sldNum" sz="quarter" idx="12"/>
          </p:nvPr>
        </p:nvSpPr>
        <p:spPr/>
        <p:txBody>
          <a:bodyPr/>
          <a:lstStyle/>
          <a:p>
            <a:fld id="{27AA4619-CE71-4B99-8599-C66AA956043A}" type="slidenum">
              <a:rPr lang="zh-TW" altLang="en-US" smtClean="0"/>
              <a:pPr/>
              <a:t>4</a:t>
            </a:fld>
            <a:endParaRPr lang="zh-TW" altLang="en-US" dirty="0"/>
          </a:p>
        </p:txBody>
      </p:sp>
      <p:sp>
        <p:nvSpPr>
          <p:cNvPr id="4" name="內容版面配置區 3">
            <a:extLst>
              <a:ext uri="{FF2B5EF4-FFF2-40B4-BE49-F238E27FC236}">
                <a16:creationId xmlns:a16="http://schemas.microsoft.com/office/drawing/2014/main" id="{2EE6956F-CB00-6874-CB1D-244CECC3FAB3}"/>
              </a:ext>
            </a:extLst>
          </p:cNvPr>
          <p:cNvSpPr>
            <a:spLocks noGrp="1"/>
          </p:cNvSpPr>
          <p:nvPr>
            <p:ph idx="1"/>
          </p:nvPr>
        </p:nvSpPr>
        <p:spPr>
          <a:xfrm>
            <a:off x="628649" y="1011310"/>
            <a:ext cx="5452555" cy="4873625"/>
          </a:xfrm>
        </p:spPr>
        <p:txBody>
          <a:bodyPr vert="horz" lIns="91440" tIns="45720" rIns="91440" bIns="45720" rtlCol="0">
            <a:normAutofit fontScale="92500"/>
          </a:bodyPr>
          <a:lstStyle/>
          <a:p>
            <a:pPr marL="182563" indent="0" algn="just">
              <a:lnSpc>
                <a:spcPts val="3200"/>
              </a:lnSpc>
              <a:spcBef>
                <a:spcPts val="600"/>
              </a:spcBef>
              <a:spcAft>
                <a:spcPts val="600"/>
              </a:spcAft>
              <a:buNone/>
            </a:pPr>
            <a:r>
              <a:rPr lang="zh-TW" altLang="en-US" b="1" dirty="0"/>
              <a:t>為加強高層集合住宅建築物使用安全，</a:t>
            </a:r>
            <a:r>
              <a:rPr lang="zh-TW" altLang="en-US" b="1" dirty="0">
                <a:solidFill>
                  <a:srgbClr val="FF0000"/>
                </a:solidFill>
              </a:rPr>
              <a:t>預計公告本市轄內</a:t>
            </a:r>
            <a:r>
              <a:rPr lang="en-US" altLang="zh-TW" b="1" dirty="0">
                <a:solidFill>
                  <a:srgbClr val="FF0000"/>
                </a:solidFill>
              </a:rPr>
              <a:t>6</a:t>
            </a:r>
            <a:r>
              <a:rPr lang="zh-TW" altLang="en-US" b="1" dirty="0">
                <a:solidFill>
                  <a:srgbClr val="FF0000"/>
                </a:solidFill>
              </a:rPr>
              <a:t>層樓以上未達</a:t>
            </a:r>
            <a:r>
              <a:rPr lang="en-US" altLang="zh-TW" b="1" dirty="0">
                <a:solidFill>
                  <a:srgbClr val="FF0000"/>
                </a:solidFill>
              </a:rPr>
              <a:t>8</a:t>
            </a:r>
            <a:r>
              <a:rPr lang="zh-TW" altLang="en-US" b="1" dirty="0">
                <a:solidFill>
                  <a:srgbClr val="FF0000"/>
                </a:solidFill>
              </a:rPr>
              <a:t>層之</a:t>
            </a:r>
            <a:r>
              <a:rPr lang="en-US" altLang="zh-TW" b="1" dirty="0">
                <a:solidFill>
                  <a:srgbClr val="FF0000"/>
                </a:solidFill>
              </a:rPr>
              <a:t>H-2</a:t>
            </a:r>
            <a:r>
              <a:rPr lang="zh-TW" altLang="en-US" b="1" dirty="0">
                <a:solidFill>
                  <a:srgbClr val="FF0000"/>
                </a:solidFill>
              </a:rPr>
              <a:t>類組建築物，每</a:t>
            </a:r>
            <a:r>
              <a:rPr lang="en-US" altLang="zh-TW" b="1" dirty="0">
                <a:solidFill>
                  <a:srgbClr val="FF0000"/>
                </a:solidFill>
              </a:rPr>
              <a:t>4</a:t>
            </a:r>
            <a:r>
              <a:rPr lang="zh-TW" altLang="en-US" b="1" dirty="0">
                <a:solidFill>
                  <a:srgbClr val="FF0000"/>
                </a:solidFill>
              </a:rPr>
              <a:t>年應辦理</a:t>
            </a:r>
            <a:r>
              <a:rPr lang="en-US" altLang="zh-TW" b="1" dirty="0">
                <a:solidFill>
                  <a:srgbClr val="FF0000"/>
                </a:solidFill>
              </a:rPr>
              <a:t>1</a:t>
            </a:r>
            <a:r>
              <a:rPr lang="zh-TW" altLang="en-US" b="1" dirty="0">
                <a:solidFill>
                  <a:srgbClr val="FF0000"/>
                </a:solidFill>
              </a:rPr>
              <a:t>次建築物公共安全檢查簽證及申報</a:t>
            </a:r>
            <a:r>
              <a:rPr lang="en-US" altLang="zh-TW" b="1" dirty="0">
                <a:solidFill>
                  <a:srgbClr val="FF0000"/>
                </a:solidFill>
              </a:rPr>
              <a:t>(</a:t>
            </a:r>
            <a:r>
              <a:rPr lang="zh-TW" altLang="en-US" b="1" dirty="0">
                <a:solidFill>
                  <a:srgbClr val="FF0000"/>
                </a:solidFill>
              </a:rPr>
              <a:t>防火避難設施及設備安全標準檢查</a:t>
            </a:r>
            <a:r>
              <a:rPr lang="en-US" altLang="zh-TW" b="1" dirty="0">
                <a:solidFill>
                  <a:srgbClr val="FF0000"/>
                </a:solidFill>
              </a:rPr>
              <a:t>)</a:t>
            </a:r>
            <a:r>
              <a:rPr lang="zh-TW" altLang="en-US" b="1" dirty="0"/>
              <a:t>，實施期程如下：</a:t>
            </a:r>
            <a:endParaRPr lang="en-US" altLang="zh-TW" b="1" dirty="0"/>
          </a:p>
          <a:p>
            <a:pPr marL="630238" indent="-447675" algn="just">
              <a:lnSpc>
                <a:spcPts val="3200"/>
              </a:lnSpc>
              <a:spcBef>
                <a:spcPts val="600"/>
              </a:spcBef>
              <a:spcAft>
                <a:spcPts val="600"/>
              </a:spcAft>
              <a:buNone/>
            </a:pPr>
            <a:r>
              <a:rPr lang="zh-TW" altLang="en-US" b="1" dirty="0"/>
              <a:t> </a:t>
            </a:r>
            <a:r>
              <a:rPr lang="en-US" altLang="zh-TW" b="1" dirty="0"/>
              <a:t>(</a:t>
            </a:r>
            <a:r>
              <a:rPr lang="zh-TW" altLang="en-US" b="1" dirty="0"/>
              <a:t>一</a:t>
            </a:r>
            <a:r>
              <a:rPr lang="en-US" altLang="zh-TW" b="1" dirty="0"/>
              <a:t>)93</a:t>
            </a:r>
            <a:r>
              <a:rPr lang="zh-TW" altLang="en-US" b="1" dirty="0"/>
              <a:t>年</a:t>
            </a:r>
            <a:r>
              <a:rPr lang="en-US" altLang="zh-TW" b="1" dirty="0"/>
              <a:t>1</a:t>
            </a:r>
            <a:r>
              <a:rPr lang="zh-TW" altLang="en-US" b="1" dirty="0"/>
              <a:t>月</a:t>
            </a:r>
            <a:r>
              <a:rPr lang="en-US" altLang="zh-TW" b="1" dirty="0"/>
              <a:t>1</a:t>
            </a:r>
            <a:r>
              <a:rPr lang="zh-TW" altLang="en-US" b="1" dirty="0"/>
              <a:t>日以後領得使用執照之建築物，</a:t>
            </a:r>
            <a:r>
              <a:rPr lang="zh-TW" altLang="en-US" b="1" dirty="0">
                <a:solidFill>
                  <a:srgbClr val="FF0000"/>
                </a:solidFill>
              </a:rPr>
              <a:t>預計自</a:t>
            </a:r>
            <a:r>
              <a:rPr lang="en-US" altLang="zh-TW" b="1" dirty="0">
                <a:solidFill>
                  <a:srgbClr val="FF0000"/>
                </a:solidFill>
              </a:rPr>
              <a:t>114</a:t>
            </a:r>
            <a:r>
              <a:rPr lang="zh-TW" altLang="en-US" b="1" dirty="0">
                <a:solidFill>
                  <a:srgbClr val="FF0000"/>
                </a:solidFill>
              </a:rPr>
              <a:t>年起實施</a:t>
            </a:r>
            <a:r>
              <a:rPr lang="zh-TW" altLang="en-US" b="1" dirty="0"/>
              <a:t>，於申報年度第一季完成檢查及申報。</a:t>
            </a:r>
            <a:endParaRPr lang="en-US" altLang="zh-TW" b="1" dirty="0"/>
          </a:p>
          <a:p>
            <a:pPr marL="630238" indent="-447675" algn="just">
              <a:lnSpc>
                <a:spcPts val="3200"/>
              </a:lnSpc>
              <a:spcBef>
                <a:spcPts val="600"/>
              </a:spcBef>
              <a:spcAft>
                <a:spcPts val="600"/>
              </a:spcAft>
              <a:buNone/>
            </a:pPr>
            <a:r>
              <a:rPr lang="zh-TW" altLang="en-US" b="1" dirty="0"/>
              <a:t> </a:t>
            </a:r>
            <a:r>
              <a:rPr lang="en-US" altLang="zh-TW" b="1" dirty="0"/>
              <a:t>(</a:t>
            </a:r>
            <a:r>
              <a:rPr lang="zh-TW" altLang="en-US" b="1" dirty="0"/>
              <a:t>二</a:t>
            </a:r>
            <a:r>
              <a:rPr lang="en-US" altLang="zh-TW" b="1" dirty="0"/>
              <a:t>)92</a:t>
            </a:r>
            <a:r>
              <a:rPr lang="zh-TW" altLang="en-US" b="1" dirty="0"/>
              <a:t>年</a:t>
            </a:r>
            <a:r>
              <a:rPr lang="en-US" altLang="zh-TW" b="1" dirty="0"/>
              <a:t>12</a:t>
            </a:r>
            <a:r>
              <a:rPr lang="zh-TW" altLang="en-US" b="1" dirty="0"/>
              <a:t>月</a:t>
            </a:r>
            <a:r>
              <a:rPr lang="en-US" altLang="zh-TW" b="1" dirty="0"/>
              <a:t>31</a:t>
            </a:r>
            <a:r>
              <a:rPr lang="zh-TW" altLang="en-US" b="1" dirty="0"/>
              <a:t>日以前領得使用執照之建築物，</a:t>
            </a:r>
            <a:r>
              <a:rPr lang="zh-TW" altLang="en-US" b="1" dirty="0">
                <a:solidFill>
                  <a:srgbClr val="FF0000"/>
                </a:solidFill>
              </a:rPr>
              <a:t>預計自</a:t>
            </a:r>
            <a:r>
              <a:rPr lang="en-US" altLang="zh-TW" b="1" dirty="0">
                <a:solidFill>
                  <a:srgbClr val="FF0000"/>
                </a:solidFill>
              </a:rPr>
              <a:t>115</a:t>
            </a:r>
            <a:r>
              <a:rPr lang="zh-TW" altLang="en-US" b="1" dirty="0">
                <a:solidFill>
                  <a:srgbClr val="FF0000"/>
                </a:solidFill>
              </a:rPr>
              <a:t>年起實施</a:t>
            </a:r>
            <a:r>
              <a:rPr lang="zh-TW" altLang="en-US" b="1" dirty="0"/>
              <a:t>，於申報年度第一季完成檢查及申報。</a:t>
            </a:r>
            <a:endParaRPr lang="en-US" altLang="zh-TW" b="1" dirty="0"/>
          </a:p>
        </p:txBody>
      </p:sp>
      <p:pic>
        <p:nvPicPr>
          <p:cNvPr id="6" name="圖片 5" descr="一張含有 文字, 螢幕擷取畫面, 軟體, 電腦 的圖片&#10;&#10;自動產生的描述">
            <a:extLst>
              <a:ext uri="{FF2B5EF4-FFF2-40B4-BE49-F238E27FC236}">
                <a16:creationId xmlns:a16="http://schemas.microsoft.com/office/drawing/2014/main" id="{709C492B-70FC-ECBB-40F8-12EE2EFB908C}"/>
              </a:ext>
            </a:extLst>
          </p:cNvPr>
          <p:cNvPicPr>
            <a:picLocks noChangeAspect="1"/>
          </p:cNvPicPr>
          <p:nvPr/>
        </p:nvPicPr>
        <p:blipFill rotWithShape="1">
          <a:blip r:embed="rId2">
            <a:extLst>
              <a:ext uri="{28A0092B-C50C-407E-A947-70E740481C1C}">
                <a14:useLocalDpi xmlns:a14="http://schemas.microsoft.com/office/drawing/2010/main" val="0"/>
              </a:ext>
            </a:extLst>
          </a:blip>
          <a:srcRect l="61043" t="21277" r="24951" b="32838"/>
          <a:stretch/>
        </p:blipFill>
        <p:spPr>
          <a:xfrm>
            <a:off x="6303147" y="1228300"/>
            <a:ext cx="2430085" cy="4312330"/>
          </a:xfrm>
          <a:prstGeom prst="rect">
            <a:avLst/>
          </a:prstGeom>
        </p:spPr>
      </p:pic>
      <p:sp>
        <p:nvSpPr>
          <p:cNvPr id="5" name="矩形 4">
            <a:extLst>
              <a:ext uri="{FF2B5EF4-FFF2-40B4-BE49-F238E27FC236}">
                <a16:creationId xmlns:a16="http://schemas.microsoft.com/office/drawing/2014/main" id="{EF650F90-EB1E-68C8-6920-24E5D366DD5C}"/>
              </a:ext>
            </a:extLst>
          </p:cNvPr>
          <p:cNvSpPr/>
          <p:nvPr/>
        </p:nvSpPr>
        <p:spPr>
          <a:xfrm>
            <a:off x="6409678" y="2672179"/>
            <a:ext cx="2210539" cy="118073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808151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49411FD-4AFB-7744-30E9-B94617EDC943}"/>
              </a:ext>
            </a:extLst>
          </p:cNvPr>
          <p:cNvSpPr>
            <a:spLocks noGrp="1"/>
          </p:cNvSpPr>
          <p:nvPr>
            <p:ph type="title"/>
          </p:nvPr>
        </p:nvSpPr>
        <p:spPr/>
        <p:txBody>
          <a:bodyPr>
            <a:noAutofit/>
          </a:bodyPr>
          <a:lstStyle/>
          <a:p>
            <a:pPr marL="801688" indent="-801688"/>
            <a:r>
              <a:rPr lang="zh-TW" altLang="en-US" sz="3200" dirty="0"/>
              <a:t>二、</a:t>
            </a:r>
            <a:r>
              <a:rPr lang="en-US" altLang="zh-TW" sz="3200" dirty="0"/>
              <a:t>H-2</a:t>
            </a:r>
            <a:r>
              <a:rPr lang="zh-TW" altLang="en-US" sz="3200" dirty="0"/>
              <a:t>類集合住宅公安申報相關原則</a:t>
            </a:r>
          </a:p>
        </p:txBody>
      </p:sp>
      <p:sp>
        <p:nvSpPr>
          <p:cNvPr id="3" name="投影片編號版面配置區 2">
            <a:extLst>
              <a:ext uri="{FF2B5EF4-FFF2-40B4-BE49-F238E27FC236}">
                <a16:creationId xmlns:a16="http://schemas.microsoft.com/office/drawing/2014/main" id="{1308989C-6A5F-AAC6-2A47-C041FDD4F3CF}"/>
              </a:ext>
            </a:extLst>
          </p:cNvPr>
          <p:cNvSpPr>
            <a:spLocks noGrp="1"/>
          </p:cNvSpPr>
          <p:nvPr>
            <p:ph type="sldNum" sz="quarter" idx="12"/>
          </p:nvPr>
        </p:nvSpPr>
        <p:spPr/>
        <p:txBody>
          <a:bodyPr/>
          <a:lstStyle/>
          <a:p>
            <a:fld id="{27AA4619-CE71-4B99-8599-C66AA956043A}" type="slidenum">
              <a:rPr lang="zh-TW" altLang="en-US" smtClean="0"/>
              <a:pPr/>
              <a:t>5</a:t>
            </a:fld>
            <a:endParaRPr lang="zh-TW" altLang="en-US" dirty="0"/>
          </a:p>
        </p:txBody>
      </p:sp>
      <p:sp>
        <p:nvSpPr>
          <p:cNvPr id="4" name="內容版面配置區 3">
            <a:extLst>
              <a:ext uri="{FF2B5EF4-FFF2-40B4-BE49-F238E27FC236}">
                <a16:creationId xmlns:a16="http://schemas.microsoft.com/office/drawing/2014/main" id="{2EE6956F-CB00-6874-CB1D-244CECC3FAB3}"/>
              </a:ext>
            </a:extLst>
          </p:cNvPr>
          <p:cNvSpPr>
            <a:spLocks noGrp="1"/>
          </p:cNvSpPr>
          <p:nvPr>
            <p:ph idx="1"/>
          </p:nvPr>
        </p:nvSpPr>
        <p:spPr>
          <a:xfrm>
            <a:off x="628649" y="1011310"/>
            <a:ext cx="8104583" cy="4873625"/>
          </a:xfrm>
        </p:spPr>
        <p:txBody>
          <a:bodyPr vert="horz" lIns="91440" tIns="45720" rIns="91440" bIns="45720" rtlCol="0">
            <a:normAutofit/>
          </a:bodyPr>
          <a:lstStyle/>
          <a:p>
            <a:pPr marL="182563" indent="0" algn="just">
              <a:lnSpc>
                <a:spcPts val="3200"/>
              </a:lnSpc>
              <a:spcBef>
                <a:spcPts val="600"/>
              </a:spcBef>
              <a:spcAft>
                <a:spcPts val="600"/>
              </a:spcAft>
              <a:buNone/>
            </a:pPr>
            <a:r>
              <a:rPr lang="zh-TW" altLang="en-US" b="1" dirty="0"/>
              <a:t>集合住宅建築物</a:t>
            </a:r>
            <a:r>
              <a:rPr lang="en-US" altLang="zh-TW" b="1" dirty="0">
                <a:solidFill>
                  <a:srgbClr val="FF0000"/>
                </a:solidFill>
              </a:rPr>
              <a:t>6</a:t>
            </a:r>
            <a:r>
              <a:rPr lang="zh-TW" altLang="en-US" b="1" dirty="0">
                <a:solidFill>
                  <a:srgbClr val="FF0000"/>
                </a:solidFill>
              </a:rPr>
              <a:t>層樓以上未達</a:t>
            </a:r>
            <a:r>
              <a:rPr lang="en-US" altLang="zh-TW" b="1" dirty="0">
                <a:solidFill>
                  <a:srgbClr val="FF0000"/>
                </a:solidFill>
              </a:rPr>
              <a:t>16</a:t>
            </a:r>
            <a:r>
              <a:rPr lang="zh-TW" altLang="en-US" b="1" dirty="0">
                <a:solidFill>
                  <a:srgbClr val="FF0000"/>
                </a:solidFill>
              </a:rPr>
              <a:t>層之</a:t>
            </a:r>
            <a:r>
              <a:rPr lang="en-US" altLang="zh-TW" b="1" dirty="0">
                <a:solidFill>
                  <a:srgbClr val="FF0000"/>
                </a:solidFill>
              </a:rPr>
              <a:t>H-2</a:t>
            </a:r>
            <a:r>
              <a:rPr lang="zh-TW" altLang="en-US" b="1" dirty="0">
                <a:solidFill>
                  <a:srgbClr val="FF0000"/>
                </a:solidFill>
              </a:rPr>
              <a:t>類組建築物，公安審查原則</a:t>
            </a:r>
            <a:r>
              <a:rPr lang="zh-TW" altLang="en-US" b="1" dirty="0"/>
              <a:t>如下：</a:t>
            </a:r>
            <a:endParaRPr lang="en-US" altLang="zh-TW" b="1" dirty="0"/>
          </a:p>
          <a:p>
            <a:pPr marL="630238" indent="-447675" algn="just">
              <a:lnSpc>
                <a:spcPts val="3200"/>
              </a:lnSpc>
              <a:spcBef>
                <a:spcPts val="600"/>
              </a:spcBef>
              <a:spcAft>
                <a:spcPts val="600"/>
              </a:spcAft>
              <a:buNone/>
            </a:pPr>
            <a:r>
              <a:rPr lang="zh-TW" altLang="en-US" b="1" dirty="0"/>
              <a:t> </a:t>
            </a:r>
            <a:r>
              <a:rPr lang="en-US" altLang="zh-TW" b="1" dirty="0"/>
              <a:t>(</a:t>
            </a:r>
            <a:r>
              <a:rPr lang="zh-TW" altLang="en-US" b="1" dirty="0"/>
              <a:t>一</a:t>
            </a:r>
            <a:r>
              <a:rPr lang="en-US" altLang="zh-TW" b="1" dirty="0"/>
              <a:t>)</a:t>
            </a:r>
            <a:r>
              <a:rPr lang="zh-TW" altLang="en-US" b="1" dirty="0"/>
              <a:t>安全梯內相關門窗部分，請依原核准使用執照或變更使用執照圖說及照片為主，並以平順為原則。</a:t>
            </a:r>
            <a:endParaRPr lang="en-US" altLang="zh-TW" b="1" dirty="0"/>
          </a:p>
          <a:p>
            <a:pPr marL="630238" indent="-447675" algn="just">
              <a:lnSpc>
                <a:spcPts val="3200"/>
              </a:lnSpc>
              <a:spcBef>
                <a:spcPts val="600"/>
              </a:spcBef>
              <a:spcAft>
                <a:spcPts val="600"/>
              </a:spcAft>
              <a:buNone/>
            </a:pPr>
            <a:r>
              <a:rPr lang="zh-TW" altLang="en-US" b="1" dirty="0"/>
              <a:t> </a:t>
            </a:r>
            <a:r>
              <a:rPr lang="en-US" altLang="zh-TW" b="1" dirty="0"/>
              <a:t>(</a:t>
            </a:r>
            <a:r>
              <a:rPr lang="zh-TW" altLang="en-US" b="1" dirty="0"/>
              <a:t>二</a:t>
            </a:r>
            <a:r>
              <a:rPr lang="en-US" altLang="zh-TW" b="1" dirty="0"/>
              <a:t>)</a:t>
            </a:r>
            <a:r>
              <a:rPr lang="zh-TW" altLang="en-US" b="1" dirty="0"/>
              <a:t>走廊部分，請依內政部營建署 </a:t>
            </a:r>
            <a:r>
              <a:rPr lang="en-US" altLang="zh-TW" b="1" dirty="0"/>
              <a:t>112.08.29.</a:t>
            </a:r>
            <a:r>
              <a:rPr lang="zh-TW" altLang="en-US" b="1" dirty="0"/>
              <a:t>營署建管字第</a:t>
            </a:r>
            <a:r>
              <a:rPr lang="en-US" altLang="zh-TW" b="1" dirty="0"/>
              <a:t>1120054752</a:t>
            </a:r>
            <a:r>
              <a:rPr lang="zh-TW" altLang="en-US" b="1" dirty="0"/>
              <a:t>號函示辦理。</a:t>
            </a:r>
            <a:endParaRPr lang="en-US" altLang="zh-TW" b="1" dirty="0"/>
          </a:p>
        </p:txBody>
      </p:sp>
      <p:pic>
        <p:nvPicPr>
          <p:cNvPr id="8" name="圖片 7" descr="一張含有 文字, 電子產品, 螢幕擷取畫面, 軟體 的圖片&#10;&#10;自動產生的描述">
            <a:extLst>
              <a:ext uri="{FF2B5EF4-FFF2-40B4-BE49-F238E27FC236}">
                <a16:creationId xmlns:a16="http://schemas.microsoft.com/office/drawing/2014/main" id="{2123719E-D5DB-5511-A6B2-2CD9896F09C8}"/>
              </a:ext>
            </a:extLst>
          </p:cNvPr>
          <p:cNvPicPr>
            <a:picLocks noChangeAspect="1"/>
          </p:cNvPicPr>
          <p:nvPr/>
        </p:nvPicPr>
        <p:blipFill rotWithShape="1">
          <a:blip r:embed="rId2">
            <a:extLst>
              <a:ext uri="{28A0092B-C50C-407E-A947-70E740481C1C}">
                <a14:useLocalDpi xmlns:a14="http://schemas.microsoft.com/office/drawing/2010/main" val="0"/>
              </a:ext>
            </a:extLst>
          </a:blip>
          <a:srcRect l="24409" t="37262" r="24623" b="32121"/>
          <a:stretch/>
        </p:blipFill>
        <p:spPr>
          <a:xfrm>
            <a:off x="-9763" y="3879543"/>
            <a:ext cx="9153764" cy="2978458"/>
          </a:xfrm>
          <a:prstGeom prst="rect">
            <a:avLst/>
          </a:prstGeom>
        </p:spPr>
      </p:pic>
      <p:sp>
        <p:nvSpPr>
          <p:cNvPr id="9" name="矩形 8">
            <a:extLst>
              <a:ext uri="{FF2B5EF4-FFF2-40B4-BE49-F238E27FC236}">
                <a16:creationId xmlns:a16="http://schemas.microsoft.com/office/drawing/2014/main" id="{CB298B25-3899-005D-C9EF-49BA16B7C42A}"/>
              </a:ext>
            </a:extLst>
          </p:cNvPr>
          <p:cNvSpPr/>
          <p:nvPr/>
        </p:nvSpPr>
        <p:spPr>
          <a:xfrm>
            <a:off x="217880" y="6338656"/>
            <a:ext cx="8926119" cy="36512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564816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一張含有 文字, 螢幕擷取畫面, 軟體, 數字 的圖片&#10;&#10;自動產生的描述">
            <a:extLst>
              <a:ext uri="{FF2B5EF4-FFF2-40B4-BE49-F238E27FC236}">
                <a16:creationId xmlns:a16="http://schemas.microsoft.com/office/drawing/2014/main" id="{184532A0-1ACA-C447-2CA3-F88800BFD322}"/>
              </a:ext>
            </a:extLst>
          </p:cNvPr>
          <p:cNvPicPr>
            <a:picLocks noChangeAspect="1"/>
          </p:cNvPicPr>
          <p:nvPr/>
        </p:nvPicPr>
        <p:blipFill rotWithShape="1">
          <a:blip r:embed="rId2">
            <a:extLst>
              <a:ext uri="{28A0092B-C50C-407E-A947-70E740481C1C}">
                <a14:useLocalDpi xmlns:a14="http://schemas.microsoft.com/office/drawing/2010/main" val="0"/>
              </a:ext>
            </a:extLst>
          </a:blip>
          <a:srcRect l="47015" t="9115" r="22537" b="32158"/>
          <a:stretch/>
        </p:blipFill>
        <p:spPr>
          <a:xfrm>
            <a:off x="3724918" y="1031973"/>
            <a:ext cx="5448652" cy="5692471"/>
          </a:xfrm>
          <a:prstGeom prst="rect">
            <a:avLst/>
          </a:prstGeom>
        </p:spPr>
      </p:pic>
      <p:sp>
        <p:nvSpPr>
          <p:cNvPr id="2" name="標題 1">
            <a:extLst>
              <a:ext uri="{FF2B5EF4-FFF2-40B4-BE49-F238E27FC236}">
                <a16:creationId xmlns:a16="http://schemas.microsoft.com/office/drawing/2014/main" id="{D49411FD-4AFB-7744-30E9-B94617EDC943}"/>
              </a:ext>
            </a:extLst>
          </p:cNvPr>
          <p:cNvSpPr>
            <a:spLocks noGrp="1"/>
          </p:cNvSpPr>
          <p:nvPr>
            <p:ph type="title"/>
          </p:nvPr>
        </p:nvSpPr>
        <p:spPr/>
        <p:txBody>
          <a:bodyPr>
            <a:noAutofit/>
          </a:bodyPr>
          <a:lstStyle/>
          <a:p>
            <a:pPr marL="801688" indent="-801688"/>
            <a:r>
              <a:rPr lang="zh-TW" altLang="en-US" sz="3200" dirty="0"/>
              <a:t>二、</a:t>
            </a:r>
            <a:r>
              <a:rPr lang="en-US" altLang="zh-TW" sz="3200" dirty="0"/>
              <a:t>H-2</a:t>
            </a:r>
            <a:r>
              <a:rPr lang="zh-TW" altLang="en-US" sz="3200" dirty="0"/>
              <a:t>類集合住宅公安申報人及裁罰</a:t>
            </a:r>
          </a:p>
        </p:txBody>
      </p:sp>
      <p:sp>
        <p:nvSpPr>
          <p:cNvPr id="3" name="投影片編號版面配置區 2">
            <a:extLst>
              <a:ext uri="{FF2B5EF4-FFF2-40B4-BE49-F238E27FC236}">
                <a16:creationId xmlns:a16="http://schemas.microsoft.com/office/drawing/2014/main" id="{1308989C-6A5F-AAC6-2A47-C041FDD4F3CF}"/>
              </a:ext>
            </a:extLst>
          </p:cNvPr>
          <p:cNvSpPr>
            <a:spLocks noGrp="1"/>
          </p:cNvSpPr>
          <p:nvPr>
            <p:ph type="sldNum" sz="quarter" idx="12"/>
          </p:nvPr>
        </p:nvSpPr>
        <p:spPr/>
        <p:txBody>
          <a:bodyPr/>
          <a:lstStyle/>
          <a:p>
            <a:fld id="{27AA4619-CE71-4B99-8599-C66AA956043A}" type="slidenum">
              <a:rPr lang="zh-TW" altLang="en-US" smtClean="0"/>
              <a:pPr/>
              <a:t>6</a:t>
            </a:fld>
            <a:endParaRPr lang="zh-TW" altLang="en-US" dirty="0"/>
          </a:p>
        </p:txBody>
      </p:sp>
      <p:sp>
        <p:nvSpPr>
          <p:cNvPr id="4" name="內容版面配置區 3">
            <a:extLst>
              <a:ext uri="{FF2B5EF4-FFF2-40B4-BE49-F238E27FC236}">
                <a16:creationId xmlns:a16="http://schemas.microsoft.com/office/drawing/2014/main" id="{2EE6956F-CB00-6874-CB1D-244CECC3FAB3}"/>
              </a:ext>
            </a:extLst>
          </p:cNvPr>
          <p:cNvSpPr>
            <a:spLocks noGrp="1"/>
          </p:cNvSpPr>
          <p:nvPr>
            <p:ph idx="1"/>
          </p:nvPr>
        </p:nvSpPr>
        <p:spPr>
          <a:xfrm>
            <a:off x="232380" y="1011310"/>
            <a:ext cx="3179560" cy="5516806"/>
          </a:xfrm>
        </p:spPr>
        <p:txBody>
          <a:bodyPr vert="horz" lIns="91440" tIns="45720" rIns="91440" bIns="45720" rtlCol="0">
            <a:normAutofit fontScale="70000" lnSpcReduction="20000"/>
          </a:bodyPr>
          <a:lstStyle/>
          <a:p>
            <a:pPr marL="182563" indent="0" algn="just">
              <a:lnSpc>
                <a:spcPts val="3200"/>
              </a:lnSpc>
              <a:spcBef>
                <a:spcPts val="600"/>
              </a:spcBef>
              <a:spcAft>
                <a:spcPts val="600"/>
              </a:spcAft>
              <a:buNone/>
            </a:pPr>
            <a:r>
              <a:rPr lang="zh-TW" altLang="en-US" b="1" dirty="0">
                <a:solidFill>
                  <a:srgbClr val="FF0000"/>
                </a:solidFill>
              </a:rPr>
              <a:t>集合住宅建築物</a:t>
            </a:r>
            <a:r>
              <a:rPr lang="en-US" altLang="zh-TW" b="1" dirty="0">
                <a:solidFill>
                  <a:srgbClr val="FF0000"/>
                </a:solidFill>
              </a:rPr>
              <a:t>H-2</a:t>
            </a:r>
            <a:r>
              <a:rPr lang="zh-TW" altLang="en-US" b="1" dirty="0">
                <a:solidFill>
                  <a:srgbClr val="FF0000"/>
                </a:solidFill>
              </a:rPr>
              <a:t>類組建築物</a:t>
            </a:r>
            <a:r>
              <a:rPr lang="zh-TW" altLang="en-US" b="1" dirty="0"/>
              <a:t>，申報人及裁罰說明如下：</a:t>
            </a:r>
            <a:endParaRPr lang="en-US" altLang="zh-TW" b="1" dirty="0"/>
          </a:p>
          <a:p>
            <a:pPr marL="630238" indent="-447675" algn="just">
              <a:lnSpc>
                <a:spcPts val="3200"/>
              </a:lnSpc>
              <a:spcBef>
                <a:spcPts val="600"/>
              </a:spcBef>
              <a:spcAft>
                <a:spcPts val="600"/>
              </a:spcAft>
              <a:buNone/>
            </a:pPr>
            <a:r>
              <a:rPr lang="zh-TW" altLang="en-US" b="1" dirty="0"/>
              <a:t> </a:t>
            </a:r>
            <a:r>
              <a:rPr lang="en-US" altLang="zh-TW" b="1" dirty="0"/>
              <a:t>(</a:t>
            </a:r>
            <a:r>
              <a:rPr lang="zh-TW" altLang="en-US" b="1" dirty="0"/>
              <a:t>一</a:t>
            </a:r>
            <a:r>
              <a:rPr lang="en-US" altLang="zh-TW" b="1" dirty="0"/>
              <a:t>)</a:t>
            </a:r>
            <a:r>
              <a:rPr lang="zh-TW" altLang="en-US" b="1" dirty="0"/>
              <a:t>申報人部分，為建築物所有權人、使用人。建築物為公寓大廈者，得由管理委員會主任委員或管理負責人代為申報 。</a:t>
            </a:r>
            <a:endParaRPr lang="en-US" altLang="zh-TW" b="1" dirty="0"/>
          </a:p>
          <a:p>
            <a:pPr marL="630238" indent="-447675" algn="just">
              <a:lnSpc>
                <a:spcPts val="3200"/>
              </a:lnSpc>
              <a:spcBef>
                <a:spcPts val="600"/>
              </a:spcBef>
              <a:spcAft>
                <a:spcPts val="600"/>
              </a:spcAft>
              <a:buNone/>
            </a:pPr>
            <a:r>
              <a:rPr lang="zh-TW" altLang="en-US" b="1" dirty="0"/>
              <a:t> </a:t>
            </a:r>
            <a:r>
              <a:rPr lang="en-US" altLang="zh-TW" b="1" dirty="0"/>
              <a:t>(</a:t>
            </a:r>
            <a:r>
              <a:rPr lang="zh-TW" altLang="en-US" b="1" dirty="0"/>
              <a:t>二</a:t>
            </a:r>
            <a:r>
              <a:rPr lang="en-US" altLang="zh-TW" b="1" dirty="0"/>
              <a:t>)</a:t>
            </a:r>
            <a:r>
              <a:rPr lang="zh-TW" altLang="en-US" b="1" dirty="0"/>
              <a:t>未申報裁罰部分，以該幢建築物區分所有權人、使用人權裡唯一處罰對象。</a:t>
            </a:r>
            <a:endParaRPr lang="en-US" altLang="zh-TW" b="1" dirty="0"/>
          </a:p>
        </p:txBody>
      </p:sp>
      <p:sp>
        <p:nvSpPr>
          <p:cNvPr id="9" name="矩形 8">
            <a:extLst>
              <a:ext uri="{FF2B5EF4-FFF2-40B4-BE49-F238E27FC236}">
                <a16:creationId xmlns:a16="http://schemas.microsoft.com/office/drawing/2014/main" id="{CB298B25-3899-005D-C9EF-49BA16B7C42A}"/>
              </a:ext>
            </a:extLst>
          </p:cNvPr>
          <p:cNvSpPr/>
          <p:nvPr/>
        </p:nvSpPr>
        <p:spPr>
          <a:xfrm>
            <a:off x="4217158" y="5568286"/>
            <a:ext cx="4804012" cy="59470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a:extLst>
              <a:ext uri="{FF2B5EF4-FFF2-40B4-BE49-F238E27FC236}">
                <a16:creationId xmlns:a16="http://schemas.microsoft.com/office/drawing/2014/main" id="{36EFAD40-1889-F56E-E778-1A7D74E33955}"/>
              </a:ext>
            </a:extLst>
          </p:cNvPr>
          <p:cNvSpPr/>
          <p:nvPr/>
        </p:nvSpPr>
        <p:spPr>
          <a:xfrm>
            <a:off x="4047238" y="4622536"/>
            <a:ext cx="4973932" cy="59470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914780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080F0CD-0817-195F-0BA4-CC5947E13809}"/>
              </a:ext>
            </a:extLst>
          </p:cNvPr>
          <p:cNvSpPr>
            <a:spLocks noGrp="1"/>
          </p:cNvSpPr>
          <p:nvPr>
            <p:ph type="title"/>
          </p:nvPr>
        </p:nvSpPr>
        <p:spPr>
          <a:xfrm>
            <a:off x="628648" y="329884"/>
            <a:ext cx="8306346" cy="898416"/>
          </a:xfrm>
        </p:spPr>
        <p:txBody>
          <a:bodyPr>
            <a:noAutofit/>
          </a:bodyPr>
          <a:lstStyle/>
          <a:p>
            <a:pPr marL="801688" indent="-801688"/>
            <a:r>
              <a:rPr lang="zh-TW" altLang="en-US" sz="3200" dirty="0"/>
              <a:t>三、未來</a:t>
            </a:r>
            <a:r>
              <a:rPr lang="en-US" altLang="zh-TW" sz="3200" dirty="0"/>
              <a:t>H-2</a:t>
            </a:r>
            <a:r>
              <a:rPr lang="zh-TW" altLang="en-US" sz="3200" dirty="0"/>
              <a:t>類</a:t>
            </a:r>
            <a:r>
              <a:rPr lang="en-US" altLang="zh-TW" sz="3200" dirty="0"/>
              <a:t>8~15F</a:t>
            </a:r>
            <a:r>
              <a:rPr lang="zh-TW" altLang="en-US" sz="3200" dirty="0"/>
              <a:t>集合住宅公安申報補助</a:t>
            </a:r>
          </a:p>
        </p:txBody>
      </p:sp>
      <p:sp>
        <p:nvSpPr>
          <p:cNvPr id="3" name="投影片編號版面配置區 2">
            <a:extLst>
              <a:ext uri="{FF2B5EF4-FFF2-40B4-BE49-F238E27FC236}">
                <a16:creationId xmlns:a16="http://schemas.microsoft.com/office/drawing/2014/main" id="{8935A51B-C9DA-022B-B340-96BC17AA67AE}"/>
              </a:ext>
            </a:extLst>
          </p:cNvPr>
          <p:cNvSpPr>
            <a:spLocks noGrp="1"/>
          </p:cNvSpPr>
          <p:nvPr>
            <p:ph type="sldNum" sz="quarter" idx="12"/>
          </p:nvPr>
        </p:nvSpPr>
        <p:spPr/>
        <p:txBody>
          <a:bodyPr/>
          <a:lstStyle/>
          <a:p>
            <a:fld id="{27AA4619-CE71-4B99-8599-C66AA956043A}" type="slidenum">
              <a:rPr lang="zh-TW" altLang="en-US" smtClean="0"/>
              <a:pPr/>
              <a:t>7</a:t>
            </a:fld>
            <a:endParaRPr lang="zh-TW" altLang="en-US" dirty="0"/>
          </a:p>
        </p:txBody>
      </p:sp>
      <p:sp>
        <p:nvSpPr>
          <p:cNvPr id="4" name="內容版面配置區 3">
            <a:extLst>
              <a:ext uri="{FF2B5EF4-FFF2-40B4-BE49-F238E27FC236}">
                <a16:creationId xmlns:a16="http://schemas.microsoft.com/office/drawing/2014/main" id="{B565F358-A2C8-34DC-B9C8-81271382E8D4}"/>
              </a:ext>
            </a:extLst>
          </p:cNvPr>
          <p:cNvSpPr>
            <a:spLocks noGrp="1"/>
          </p:cNvSpPr>
          <p:nvPr>
            <p:ph idx="1"/>
          </p:nvPr>
        </p:nvSpPr>
        <p:spPr/>
        <p:txBody>
          <a:bodyPr vert="horz" lIns="91440" tIns="45720" rIns="91440" bIns="45720" rtlCol="0">
            <a:normAutofit/>
          </a:bodyPr>
          <a:lstStyle/>
          <a:p>
            <a:pPr marL="0" indent="0" algn="just">
              <a:lnSpc>
                <a:spcPts val="3200"/>
              </a:lnSpc>
              <a:spcBef>
                <a:spcPts val="600"/>
              </a:spcBef>
              <a:spcAft>
                <a:spcPts val="600"/>
              </a:spcAft>
              <a:buNone/>
            </a:pPr>
            <a:r>
              <a:rPr lang="zh-TW" altLang="en-US" sz="2200" b="1" dirty="0"/>
              <a:t>        為積極推動本市建築物公安申報作業，藉由相關專業公會輔導公安申報申請、協助本市建築物所有權人、公寓大廈管理委員會及管理負責人委託專業機構及專業檢查人員</a:t>
            </a:r>
            <a:r>
              <a:rPr lang="zh-TW" altLang="en-US" sz="2200" b="1" dirty="0">
                <a:solidFill>
                  <a:srgbClr val="C00000"/>
                </a:solidFill>
              </a:rPr>
              <a:t>完成本市八層以上未達十六層樓集合住宅（</a:t>
            </a:r>
            <a:r>
              <a:rPr lang="en-US" altLang="zh-TW" sz="2200" b="1" dirty="0">
                <a:solidFill>
                  <a:srgbClr val="C00000"/>
                </a:solidFill>
              </a:rPr>
              <a:t>H-2</a:t>
            </a:r>
            <a:r>
              <a:rPr lang="zh-TW" altLang="en-US" sz="2200" b="1" dirty="0">
                <a:solidFill>
                  <a:srgbClr val="C00000"/>
                </a:solidFill>
              </a:rPr>
              <a:t>類組）首次辦理公安申報事宜</a:t>
            </a:r>
            <a:r>
              <a:rPr lang="zh-TW" altLang="en-US" sz="2200" b="1" dirty="0"/>
              <a:t>，達成提升本市建築物公安申報效率。</a:t>
            </a:r>
            <a:endParaRPr lang="en-US" altLang="zh-TW" sz="2200" b="1" dirty="0"/>
          </a:p>
          <a:p>
            <a:pPr marL="0" indent="0" algn="just">
              <a:lnSpc>
                <a:spcPts val="3200"/>
              </a:lnSpc>
              <a:spcBef>
                <a:spcPts val="600"/>
              </a:spcBef>
              <a:spcAft>
                <a:spcPts val="600"/>
              </a:spcAft>
              <a:buNone/>
            </a:pPr>
            <a:r>
              <a:rPr lang="zh-TW" altLang="en-US" sz="2200" b="1" dirty="0"/>
              <a:t>        本市八層以上未達十六層且建築物高度未達五十公尺之集合住宅</a:t>
            </a:r>
            <a:r>
              <a:rPr lang="en-US" altLang="zh-TW" sz="2200" b="1" dirty="0"/>
              <a:t>H-2</a:t>
            </a:r>
            <a:r>
              <a:rPr lang="zh-TW" altLang="en-US" sz="2200" b="1" dirty="0"/>
              <a:t>組別建築物</a:t>
            </a:r>
            <a:r>
              <a:rPr lang="zh-TW" altLang="en-US" sz="2200" b="1" dirty="0">
                <a:solidFill>
                  <a:srgbClr val="C00000"/>
                </a:solidFill>
              </a:rPr>
              <a:t>首次辦理公安申報作業</a:t>
            </a:r>
            <a:r>
              <a:rPr lang="zh-TW" altLang="en-US" sz="2200" b="1" dirty="0"/>
              <a:t>，加強本市建築物安全維護，得以有效提升公共空間防火避難設施、設備之安全使用，降低市民生命財產的損失，</a:t>
            </a:r>
            <a:r>
              <a:rPr lang="en-US" altLang="zh-TW" sz="2200" b="1" dirty="0">
                <a:solidFill>
                  <a:srgbClr val="FF0000"/>
                </a:solidFill>
              </a:rPr>
              <a:t>113</a:t>
            </a:r>
            <a:r>
              <a:rPr lang="zh-TW" altLang="en-US" sz="2200" b="1" dirty="0">
                <a:solidFill>
                  <a:srgbClr val="FF0000"/>
                </a:solidFill>
              </a:rPr>
              <a:t>年度辦理補助事宜</a:t>
            </a:r>
            <a:r>
              <a:rPr lang="en-US" altLang="zh-TW" sz="2200" b="1" dirty="0">
                <a:solidFill>
                  <a:srgbClr val="FF0000"/>
                </a:solidFill>
              </a:rPr>
              <a:t>(113</a:t>
            </a:r>
            <a:r>
              <a:rPr lang="zh-TW" altLang="en-US" sz="2200" b="1" dirty="0">
                <a:solidFill>
                  <a:srgbClr val="FF0000"/>
                </a:solidFill>
              </a:rPr>
              <a:t>年度臺南市公寓大廈共用部分維護修繕補助執行計畫</a:t>
            </a:r>
            <a:r>
              <a:rPr lang="en-US" altLang="zh-TW" sz="2200" b="1" dirty="0">
                <a:solidFill>
                  <a:srgbClr val="FF0000"/>
                </a:solidFill>
              </a:rPr>
              <a:t>)</a:t>
            </a:r>
            <a:r>
              <a:rPr lang="zh-TW" altLang="en-US" sz="2200" b="1" dirty="0"/>
              <a:t>。</a:t>
            </a:r>
          </a:p>
        </p:txBody>
      </p:sp>
    </p:spTree>
    <p:extLst>
      <p:ext uri="{BB962C8B-B14F-4D97-AF65-F5344CB8AC3E}">
        <p14:creationId xmlns:p14="http://schemas.microsoft.com/office/powerpoint/2010/main" val="1978161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080F0CD-0817-195F-0BA4-CC5947E13809}"/>
              </a:ext>
            </a:extLst>
          </p:cNvPr>
          <p:cNvSpPr>
            <a:spLocks noGrp="1"/>
          </p:cNvSpPr>
          <p:nvPr>
            <p:ph type="title"/>
          </p:nvPr>
        </p:nvSpPr>
        <p:spPr/>
        <p:txBody>
          <a:bodyPr>
            <a:noAutofit/>
          </a:bodyPr>
          <a:lstStyle/>
          <a:p>
            <a:pPr marL="801688" indent="-801688"/>
            <a:r>
              <a:rPr lang="zh-TW" altLang="en-US" sz="3200" dirty="0"/>
              <a:t>四、公安申報提醒事項</a:t>
            </a:r>
          </a:p>
        </p:txBody>
      </p:sp>
      <p:sp>
        <p:nvSpPr>
          <p:cNvPr id="3" name="投影片編號版面配置區 2">
            <a:extLst>
              <a:ext uri="{FF2B5EF4-FFF2-40B4-BE49-F238E27FC236}">
                <a16:creationId xmlns:a16="http://schemas.microsoft.com/office/drawing/2014/main" id="{8935A51B-C9DA-022B-B340-96BC17AA67AE}"/>
              </a:ext>
            </a:extLst>
          </p:cNvPr>
          <p:cNvSpPr>
            <a:spLocks noGrp="1"/>
          </p:cNvSpPr>
          <p:nvPr>
            <p:ph type="sldNum" sz="quarter" idx="12"/>
          </p:nvPr>
        </p:nvSpPr>
        <p:spPr/>
        <p:txBody>
          <a:bodyPr/>
          <a:lstStyle/>
          <a:p>
            <a:fld id="{27AA4619-CE71-4B99-8599-C66AA956043A}" type="slidenum">
              <a:rPr lang="zh-TW" altLang="en-US" smtClean="0"/>
              <a:pPr/>
              <a:t>8</a:t>
            </a:fld>
            <a:endParaRPr lang="zh-TW" altLang="en-US" dirty="0"/>
          </a:p>
        </p:txBody>
      </p:sp>
      <p:sp>
        <p:nvSpPr>
          <p:cNvPr id="4" name="內容版面配置區 3">
            <a:extLst>
              <a:ext uri="{FF2B5EF4-FFF2-40B4-BE49-F238E27FC236}">
                <a16:creationId xmlns:a16="http://schemas.microsoft.com/office/drawing/2014/main" id="{B565F358-A2C8-34DC-B9C8-81271382E8D4}"/>
              </a:ext>
            </a:extLst>
          </p:cNvPr>
          <p:cNvSpPr>
            <a:spLocks noGrp="1"/>
          </p:cNvSpPr>
          <p:nvPr>
            <p:ph idx="1"/>
          </p:nvPr>
        </p:nvSpPr>
        <p:spPr>
          <a:xfrm>
            <a:off x="628649" y="1244047"/>
            <a:ext cx="7886700" cy="5110100"/>
          </a:xfrm>
        </p:spPr>
        <p:txBody>
          <a:bodyPr vert="horz" lIns="91440" tIns="45720" rIns="91440" bIns="45720" rtlCol="0">
            <a:normAutofit/>
          </a:bodyPr>
          <a:lstStyle/>
          <a:p>
            <a:pPr marL="0" indent="0" algn="just">
              <a:lnSpc>
                <a:spcPts val="2400"/>
              </a:lnSpc>
              <a:buNone/>
            </a:pPr>
            <a:r>
              <a:rPr lang="en-US" altLang="zh-TW" sz="2200" b="1" dirty="0"/>
              <a:t>(</a:t>
            </a:r>
            <a:r>
              <a:rPr lang="zh-TW" altLang="en-US" sz="2200" b="1" dirty="0"/>
              <a:t>一</a:t>
            </a:r>
            <a:r>
              <a:rPr lang="en-US" altLang="zh-TW" sz="2200" b="1" dirty="0"/>
              <a:t>)</a:t>
            </a:r>
            <a:r>
              <a:rPr lang="zh-TW" altLang="en-US" sz="2200" b="1" dirty="0"/>
              <a:t>升降機須取得許可證</a:t>
            </a:r>
            <a:endParaRPr lang="en-US" altLang="zh-TW" sz="2200" b="1" dirty="0"/>
          </a:p>
          <a:p>
            <a:pPr marL="0" indent="0" algn="just">
              <a:lnSpc>
                <a:spcPts val="2400"/>
              </a:lnSpc>
              <a:buNone/>
            </a:pPr>
            <a:endParaRPr lang="en-US" altLang="zh-TW" sz="2200" b="1" dirty="0"/>
          </a:p>
          <a:p>
            <a:pPr marL="0" indent="0" algn="just">
              <a:lnSpc>
                <a:spcPts val="2400"/>
              </a:lnSpc>
              <a:buNone/>
            </a:pPr>
            <a:r>
              <a:rPr lang="en-US" altLang="zh-TW" sz="2200" b="1" dirty="0"/>
              <a:t>(</a:t>
            </a:r>
            <a:r>
              <a:rPr lang="zh-TW" altLang="en-US" sz="2200" b="1" dirty="0"/>
              <a:t>二</a:t>
            </a:r>
            <a:r>
              <a:rPr lang="en-US" altLang="zh-TW" sz="2200" b="1" dirty="0"/>
              <a:t>)</a:t>
            </a:r>
            <a:r>
              <a:rPr lang="zh-TW" altLang="en-US" sz="2200" b="1" dirty="0"/>
              <a:t>公安申報資料填寫完整</a:t>
            </a:r>
            <a:endParaRPr lang="en-US" altLang="zh-TW" sz="2200" b="1" dirty="0"/>
          </a:p>
          <a:p>
            <a:pPr marL="0" indent="0" algn="just">
              <a:lnSpc>
                <a:spcPts val="2400"/>
              </a:lnSpc>
              <a:buNone/>
            </a:pPr>
            <a:endParaRPr lang="en-US" altLang="zh-TW" sz="2200" b="1" dirty="0"/>
          </a:p>
          <a:p>
            <a:pPr marL="0" indent="0" algn="just">
              <a:lnSpc>
                <a:spcPts val="2400"/>
              </a:lnSpc>
              <a:buNone/>
            </a:pPr>
            <a:r>
              <a:rPr lang="en-US" altLang="zh-TW" sz="2200" b="1" dirty="0"/>
              <a:t>(</a:t>
            </a:r>
            <a:r>
              <a:rPr lang="zh-TW" altLang="en-US" sz="2200" b="1" dirty="0"/>
              <a:t>三</a:t>
            </a:r>
            <a:r>
              <a:rPr lang="en-US" altLang="zh-TW" sz="2200" b="1" dirty="0"/>
              <a:t>)</a:t>
            </a:r>
            <a:r>
              <a:rPr lang="zh-TW" altLang="en-US" sz="2200" b="1" dirty="0"/>
              <a:t>照片須公安檢查人入鏡</a:t>
            </a:r>
            <a:r>
              <a:rPr lang="en-US" altLang="zh-TW" sz="2200" b="1" dirty="0">
                <a:solidFill>
                  <a:srgbClr val="FF0000"/>
                </a:solidFill>
              </a:rPr>
              <a:t>(</a:t>
            </a:r>
            <a:r>
              <a:rPr lang="zh-TW" altLang="en-US" sz="2200" b="1" dirty="0">
                <a:solidFill>
                  <a:srgbClr val="FF0000"/>
                </a:solidFill>
              </a:rPr>
              <a:t>以能識別檢查人為主</a:t>
            </a:r>
            <a:endParaRPr lang="en-US" altLang="zh-TW" sz="2200" b="1" dirty="0">
              <a:solidFill>
                <a:srgbClr val="FF0000"/>
              </a:solidFill>
            </a:endParaRPr>
          </a:p>
          <a:p>
            <a:pPr marL="0" indent="0" algn="just">
              <a:lnSpc>
                <a:spcPts val="2400"/>
              </a:lnSpc>
              <a:buNone/>
            </a:pPr>
            <a:r>
              <a:rPr lang="zh-TW" altLang="en-US" sz="2200" b="1">
                <a:solidFill>
                  <a:srgbClr val="FF0000"/>
                </a:solidFill>
              </a:rPr>
              <a:t>      及標示拍照日期</a:t>
            </a:r>
            <a:r>
              <a:rPr lang="en-US" altLang="zh-TW" sz="2200" b="1" dirty="0">
                <a:solidFill>
                  <a:srgbClr val="FF0000"/>
                </a:solidFill>
              </a:rPr>
              <a:t>)</a:t>
            </a:r>
          </a:p>
          <a:p>
            <a:pPr marL="0" indent="0" algn="just">
              <a:lnSpc>
                <a:spcPts val="2400"/>
              </a:lnSpc>
              <a:buNone/>
            </a:pPr>
            <a:endParaRPr lang="en-US" altLang="zh-TW" sz="2200" b="1" dirty="0"/>
          </a:p>
          <a:p>
            <a:pPr marL="0" indent="0" algn="just">
              <a:lnSpc>
                <a:spcPts val="2400"/>
              </a:lnSpc>
              <a:buNone/>
            </a:pPr>
            <a:r>
              <a:rPr lang="en-US" altLang="zh-TW" sz="2200" b="1" dirty="0"/>
              <a:t>(</a:t>
            </a:r>
            <a:r>
              <a:rPr lang="zh-TW" altLang="en-US" sz="2200" b="1" dirty="0"/>
              <a:t>四</a:t>
            </a:r>
            <a:r>
              <a:rPr lang="en-US" altLang="zh-TW" sz="2200" b="1" dirty="0"/>
              <a:t>)</a:t>
            </a:r>
            <a:r>
              <a:rPr lang="zh-TW" altLang="en-US" sz="2200" b="1" dirty="0"/>
              <a:t>公安申報查詢方式</a:t>
            </a:r>
            <a:r>
              <a:rPr lang="en-US" altLang="zh-TW" sz="2200" b="1" dirty="0"/>
              <a:t>-</a:t>
            </a:r>
            <a:r>
              <a:rPr lang="zh-TW" altLang="en-US" sz="2200" b="1" dirty="0"/>
              <a:t>可至「線上查詢 </a:t>
            </a:r>
            <a:r>
              <a:rPr lang="en-US" altLang="zh-TW" sz="2200" b="1" dirty="0"/>
              <a:t>- </a:t>
            </a:r>
            <a:r>
              <a:rPr lang="zh-TW" altLang="en-US" sz="2200" b="1" dirty="0"/>
              <a:t>內政部營建署建築物公共安全檢查網路申報服務」查詢</a:t>
            </a:r>
            <a:endParaRPr lang="en-US" altLang="zh-TW" sz="2200" b="1" dirty="0"/>
          </a:p>
          <a:p>
            <a:pPr marL="0" indent="0" algn="just">
              <a:lnSpc>
                <a:spcPts val="2400"/>
              </a:lnSpc>
              <a:buNone/>
            </a:pPr>
            <a:r>
              <a:rPr lang="en-US" altLang="zh-TW" sz="2200" b="1" dirty="0"/>
              <a:t>(http://cpabm.cpami.gov.tw/PUBNetwork/DataInquire.jsp)</a:t>
            </a:r>
          </a:p>
          <a:p>
            <a:pPr marL="0" indent="0" algn="just">
              <a:lnSpc>
                <a:spcPts val="2400"/>
              </a:lnSpc>
              <a:buNone/>
            </a:pPr>
            <a:endParaRPr lang="en-US" altLang="zh-TW" sz="2200" b="1" dirty="0"/>
          </a:p>
          <a:p>
            <a:pPr marL="0" indent="0" algn="just">
              <a:lnSpc>
                <a:spcPts val="2400"/>
              </a:lnSpc>
              <a:buNone/>
            </a:pPr>
            <a:endParaRPr lang="en-US" altLang="zh-TW" sz="2200" b="1" dirty="0"/>
          </a:p>
          <a:p>
            <a:pPr marL="0" indent="0" algn="just">
              <a:lnSpc>
                <a:spcPts val="2400"/>
              </a:lnSpc>
              <a:buNone/>
            </a:pPr>
            <a:endParaRPr lang="en-US" altLang="zh-TW" sz="2200" b="1" dirty="0"/>
          </a:p>
        </p:txBody>
      </p:sp>
    </p:spTree>
    <p:extLst>
      <p:ext uri="{BB962C8B-B14F-4D97-AF65-F5344CB8AC3E}">
        <p14:creationId xmlns:p14="http://schemas.microsoft.com/office/powerpoint/2010/main" val="4019865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080F0CD-0817-195F-0BA4-CC5947E13809}"/>
              </a:ext>
            </a:extLst>
          </p:cNvPr>
          <p:cNvSpPr>
            <a:spLocks noGrp="1"/>
          </p:cNvSpPr>
          <p:nvPr>
            <p:ph type="title"/>
          </p:nvPr>
        </p:nvSpPr>
        <p:spPr/>
        <p:txBody>
          <a:bodyPr>
            <a:noAutofit/>
          </a:bodyPr>
          <a:lstStyle/>
          <a:p>
            <a:pPr marL="801688" indent="-801688"/>
            <a:r>
              <a:rPr lang="zh-TW" altLang="en-US" sz="3200" dirty="0"/>
              <a:t>四、公安申報提醒事項</a:t>
            </a:r>
          </a:p>
        </p:txBody>
      </p:sp>
      <p:sp>
        <p:nvSpPr>
          <p:cNvPr id="3" name="投影片編號版面配置區 2">
            <a:extLst>
              <a:ext uri="{FF2B5EF4-FFF2-40B4-BE49-F238E27FC236}">
                <a16:creationId xmlns:a16="http://schemas.microsoft.com/office/drawing/2014/main" id="{8935A51B-C9DA-022B-B340-96BC17AA67AE}"/>
              </a:ext>
            </a:extLst>
          </p:cNvPr>
          <p:cNvSpPr>
            <a:spLocks noGrp="1"/>
          </p:cNvSpPr>
          <p:nvPr>
            <p:ph type="sldNum" sz="quarter" idx="12"/>
          </p:nvPr>
        </p:nvSpPr>
        <p:spPr/>
        <p:txBody>
          <a:bodyPr/>
          <a:lstStyle/>
          <a:p>
            <a:fld id="{27AA4619-CE71-4B99-8599-C66AA956043A}" type="slidenum">
              <a:rPr lang="zh-TW" altLang="en-US" smtClean="0"/>
              <a:pPr/>
              <a:t>9</a:t>
            </a:fld>
            <a:endParaRPr lang="zh-TW" altLang="en-US" dirty="0"/>
          </a:p>
        </p:txBody>
      </p:sp>
      <p:pic>
        <p:nvPicPr>
          <p:cNvPr id="8" name="圖片 7" descr="一張含有 文字, 螢幕擷取畫面, 膝上型電腦 的圖片&#10;&#10;自動產生的描述">
            <a:extLst>
              <a:ext uri="{FF2B5EF4-FFF2-40B4-BE49-F238E27FC236}">
                <a16:creationId xmlns:a16="http://schemas.microsoft.com/office/drawing/2014/main" id="{84EBA685-40DD-21E4-C4BD-736C13F1F6AB}"/>
              </a:ext>
            </a:extLst>
          </p:cNvPr>
          <p:cNvPicPr>
            <a:picLocks noChangeAspect="1"/>
          </p:cNvPicPr>
          <p:nvPr/>
        </p:nvPicPr>
        <p:blipFill rotWithShape="1">
          <a:blip r:embed="rId2">
            <a:extLst>
              <a:ext uri="{28A0092B-C50C-407E-A947-70E740481C1C}">
                <a14:useLocalDpi xmlns:a14="http://schemas.microsoft.com/office/drawing/2010/main" val="0"/>
              </a:ext>
            </a:extLst>
          </a:blip>
          <a:srcRect l="41451" t="14197" r="26376" b="1918"/>
          <a:stretch/>
        </p:blipFill>
        <p:spPr>
          <a:xfrm>
            <a:off x="397188" y="997699"/>
            <a:ext cx="4044187" cy="5751385"/>
          </a:xfrm>
          <a:prstGeom prst="rect">
            <a:avLst/>
          </a:prstGeom>
        </p:spPr>
      </p:pic>
      <p:pic>
        <p:nvPicPr>
          <p:cNvPr id="10" name="圖片 9" descr="一張含有 文字, 螢幕擷取畫面, 膝上型電腦 的圖片&#10;&#10;自動產生的描述">
            <a:extLst>
              <a:ext uri="{FF2B5EF4-FFF2-40B4-BE49-F238E27FC236}">
                <a16:creationId xmlns:a16="http://schemas.microsoft.com/office/drawing/2014/main" id="{645096E7-9193-EADB-F2B4-EB5528408B55}"/>
              </a:ext>
            </a:extLst>
          </p:cNvPr>
          <p:cNvPicPr>
            <a:picLocks noChangeAspect="1"/>
          </p:cNvPicPr>
          <p:nvPr/>
        </p:nvPicPr>
        <p:blipFill rotWithShape="1">
          <a:blip r:embed="rId3">
            <a:extLst>
              <a:ext uri="{28A0092B-C50C-407E-A947-70E740481C1C}">
                <a14:useLocalDpi xmlns:a14="http://schemas.microsoft.com/office/drawing/2010/main" val="0"/>
              </a:ext>
            </a:extLst>
          </a:blip>
          <a:srcRect l="41014" t="14007" r="26812" b="2107"/>
          <a:stretch/>
        </p:blipFill>
        <p:spPr>
          <a:xfrm>
            <a:off x="4656060" y="997698"/>
            <a:ext cx="4059591" cy="5773293"/>
          </a:xfrm>
          <a:prstGeom prst="rect">
            <a:avLst/>
          </a:prstGeom>
        </p:spPr>
      </p:pic>
      <p:sp>
        <p:nvSpPr>
          <p:cNvPr id="11" name="矩形 10">
            <a:extLst>
              <a:ext uri="{FF2B5EF4-FFF2-40B4-BE49-F238E27FC236}">
                <a16:creationId xmlns:a16="http://schemas.microsoft.com/office/drawing/2014/main" id="{7BCF375A-278A-9EB6-388D-6D24A7B18536}"/>
              </a:ext>
            </a:extLst>
          </p:cNvPr>
          <p:cNvSpPr/>
          <p:nvPr/>
        </p:nvSpPr>
        <p:spPr>
          <a:xfrm>
            <a:off x="5077097" y="3553097"/>
            <a:ext cx="3391689" cy="28404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059911675"/>
      </p:ext>
    </p:extLst>
  </p:cSld>
  <p:clrMapOvr>
    <a:masterClrMapping/>
  </p:clrMapOvr>
</p:sld>
</file>

<file path=ppt/theme/theme1.xml><?xml version="1.0" encoding="utf-8"?>
<a:theme xmlns:a="http://schemas.openxmlformats.org/drawingml/2006/main" name="佈景主題1">
  <a:themeElements>
    <a:clrScheme name="中庸">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佈景主題1" id="{FAEAC01B-3219-400A-B7AE-F2F4A08BE4A0}" vid="{290E52D1-9F99-4B30-9945-4C11E9DF5DF3}"/>
    </a:ext>
  </a:extLst>
</a:theme>
</file>

<file path=docProps/app.xml><?xml version="1.0" encoding="utf-8"?>
<Properties xmlns="http://schemas.openxmlformats.org/officeDocument/2006/extended-properties" xmlns:vt="http://schemas.openxmlformats.org/officeDocument/2006/docPropsVTypes">
  <Template>佈景主題1</Template>
  <TotalTime>460</TotalTime>
  <Words>1449</Words>
  <Application>Microsoft Office PowerPoint</Application>
  <PresentationFormat>如螢幕大小 (4:3)</PresentationFormat>
  <Paragraphs>74</Paragraphs>
  <Slides>13</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13</vt:i4>
      </vt:variant>
    </vt:vector>
  </HeadingPairs>
  <TitlesOfParts>
    <vt:vector size="19" baseType="lpstr">
      <vt:lpstr>微軟正黑體</vt:lpstr>
      <vt:lpstr>Arial</vt:lpstr>
      <vt:lpstr>Calibri</vt:lpstr>
      <vt:lpstr>Calibri Light</vt:lpstr>
      <vt:lpstr>Wingdings</vt:lpstr>
      <vt:lpstr>佈景主題1</vt:lpstr>
      <vt:lpstr>臺南市政府工務局 公安申報政令宣導</vt:lpstr>
      <vt:lpstr>一、免公安申報條件</vt:lpstr>
      <vt:lpstr>二、H-2類8~15F集合住宅公安申報</vt:lpstr>
      <vt:lpstr>二、預告H-2類6~7F集合住宅公安申報</vt:lpstr>
      <vt:lpstr>二、H-2類集合住宅公安申報相關原則</vt:lpstr>
      <vt:lpstr>二、H-2類集合住宅公安申報人及裁罰</vt:lpstr>
      <vt:lpstr>三、未來H-2類8~15F集合住宅公安申報補助</vt:lpstr>
      <vt:lpstr>四、公安申報提醒事項</vt:lpstr>
      <vt:lpstr>四、公安申報提醒事項</vt:lpstr>
      <vt:lpstr>五、公安耐震申報規定</vt:lpstr>
      <vt:lpstr>五、公安耐震申報規定</vt:lpstr>
      <vt:lpstr>五、公安耐震申報規定</vt:lpstr>
      <vt:lpstr>五、公安耐震申報規模</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111.5.31專案執行報告</dc:title>
  <dc:creator>工務局</dc:creator>
  <cp:lastModifiedBy>工務局</cp:lastModifiedBy>
  <cp:revision>66</cp:revision>
  <cp:lastPrinted>2022-05-30T02:50:10Z</cp:lastPrinted>
  <dcterms:created xsi:type="dcterms:W3CDTF">2022-05-25T09:10:12Z</dcterms:created>
  <dcterms:modified xsi:type="dcterms:W3CDTF">2024-03-15T04:04:07Z</dcterms:modified>
</cp:coreProperties>
</file>